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Meeting Name Here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Blah, Blah, and Blah,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Meeting Date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Robert Pozen through the Ashurst Foundation</a:t>
            </a:r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49203"/>
              </p:ext>
            </p:extLst>
          </p:nvPr>
        </p:nvGraphicFramePr>
        <p:xfrm>
          <a:off x="526473" y="5070765"/>
          <a:ext cx="11222182" cy="1537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xmlns="" val="118691382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28793659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77206147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2013042693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prstClr val="black"/>
                </a:solidFill>
              </a:rPr>
              <a:t>Meeting Name Here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Blah, Blah, and Blah, Organizers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/>
              <a:t>Meeting Date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Robert </a:t>
            </a:r>
            <a:r>
              <a:rPr lang="en-US" dirty="0" err="1"/>
              <a:t>Pozen</a:t>
            </a:r>
            <a:r>
              <a:rPr lang="en-US" dirty="0"/>
              <a:t> through the Ashurst Foundation</a:t>
            </a:r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in US EDT</a:t>
            </a: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60</Words>
  <Application>Microsoft Office PowerPoint</Application>
  <PresentationFormat>Widescreen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25</cp:revision>
  <dcterms:created xsi:type="dcterms:W3CDTF">2020-06-01T17:30:45Z</dcterms:created>
  <dcterms:modified xsi:type="dcterms:W3CDTF">2020-09-22T15:51:32Z</dcterms:modified>
</cp:coreProperties>
</file>