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65" d="100"/>
          <a:sy n="65" d="100"/>
        </p:scale>
        <p:origin x="102" y="4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43345" y="1409701"/>
            <a:ext cx="1174089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Productivity, Development, and Entrepreneurship</a:t>
            </a:r>
          </a:p>
          <a:p>
            <a:pPr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Nicholas Bloom, Chang-Tai Hsieh,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Tavneet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Suri, and Christopher Woodruff,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15, 2020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322561"/>
              </p:ext>
            </p:extLst>
          </p:nvPr>
        </p:nvGraphicFramePr>
        <p:xfrm>
          <a:off x="5265174" y="4616245"/>
          <a:ext cx="2176378" cy="1276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6378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</a:tblGrid>
              <a:tr h="4142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8620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8873" y="1228398"/>
            <a:ext cx="1103134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srgbClr val="200020"/>
                </a:solidFill>
              </a:rPr>
              <a:t>SI 2020 Productivity, Development, and Entrepreneurship</a:t>
            </a:r>
          </a:p>
          <a:p>
            <a:pPr lvl="0" algn="ctr"/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</a:rPr>
              <a:t>Authors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Nicholas Bloom, Chang-Tai Hsieh, </a:t>
            </a: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Tavneet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Suri, and Christopher Woodruff, Organizers</a:t>
            </a:r>
          </a:p>
          <a:p>
            <a:pPr lvl="0"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15, 2020</a:t>
            </a:r>
          </a:p>
          <a:p>
            <a:pPr lvl="0"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935251"/>
              </p:ext>
            </p:extLst>
          </p:nvPr>
        </p:nvGraphicFramePr>
        <p:xfrm>
          <a:off x="5176684" y="4630995"/>
          <a:ext cx="2197510" cy="1056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7510">
                  <a:extLst>
                    <a:ext uri="{9D8B030D-6E8A-4147-A177-3AD203B41FA5}">
                      <a16:colId xmlns:a16="http://schemas.microsoft.com/office/drawing/2014/main" val="3059459167"/>
                    </a:ext>
                  </a:extLst>
                </a:gridCol>
              </a:tblGrid>
              <a:tr h="342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2012726"/>
                  </a:ext>
                </a:extLst>
              </a:tr>
              <a:tr h="7136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0088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97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28</cp:revision>
  <dcterms:created xsi:type="dcterms:W3CDTF">2020-06-01T17:30:45Z</dcterms:created>
  <dcterms:modified xsi:type="dcterms:W3CDTF">2020-07-15T12:28:35Z</dcterms:modified>
</cp:coreProperties>
</file>