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80" autoAdjust="0"/>
  </p:normalViewPr>
  <p:slideViewPr>
    <p:cSldViewPr snapToGrid="0">
      <p:cViewPr varScale="1">
        <p:scale>
          <a:sx n="72" d="100"/>
          <a:sy n="72" d="100"/>
        </p:scale>
        <p:origin x="66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25551" y="1257300"/>
            <a:ext cx="1174089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  <a:latin typeface="Georgia" panose="02040502050405020303" pitchFamily="18" charset="0"/>
              </a:rPr>
              <a:t>SI 2020 Monetary Economics</a:t>
            </a:r>
          </a:p>
          <a:p>
            <a:pPr algn="ctr"/>
            <a:endParaRPr lang="en-US" sz="3200" dirty="0">
              <a:solidFill>
                <a:srgbClr val="200020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Emi Nakamura and Jón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Steinsson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6-10, 2020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41936"/>
              </p:ext>
            </p:extLst>
          </p:nvPr>
        </p:nvGraphicFramePr>
        <p:xfrm>
          <a:off x="1470990" y="4817923"/>
          <a:ext cx="8984976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2773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  <a:gridCol w="1791977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1806742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1806742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1806742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184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7373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1:30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4:45 pm  Adjourn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1:30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4:45 pm  Adjourn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Joint meeting with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Macro, Money and Financial Markets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1:30 pm Start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4:45 pm  Adjourn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1:30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4:45 pm  Adjourn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1842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2382" y="1057500"/>
            <a:ext cx="75802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  <a:latin typeface="Georgia" panose="02040502050405020303" pitchFamily="18" charset="0"/>
              </a:rPr>
              <a:t>SI 2020 Monetary Economics</a:t>
            </a:r>
          </a:p>
          <a:p>
            <a:pPr lvl="0" algn="ctr"/>
            <a:r>
              <a:rPr lang="en-US" dirty="0" err="1">
                <a:solidFill>
                  <a:srgbClr val="FFFFFF"/>
                </a:solidFill>
                <a:latin typeface="calibri" panose="020F0502020204030204" pitchFamily="34" charset="0"/>
              </a:rPr>
              <a:t>Aut</a:t>
            </a:r>
            <a:endParaRPr lang="en-US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Emi Nakamura and Jón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Steinsson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6-10, 2020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lvl="0"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B9BB7DD-2BE7-447B-A55A-54D054212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144119"/>
              </p:ext>
            </p:extLst>
          </p:nvPr>
        </p:nvGraphicFramePr>
        <p:xfrm>
          <a:off x="2199860" y="4731026"/>
          <a:ext cx="8481392" cy="1219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414">
                  <a:extLst>
                    <a:ext uri="{9D8B030D-6E8A-4147-A177-3AD203B41FA5}">
                      <a16:colId xmlns:a16="http://schemas.microsoft.com/office/drawing/2014/main" val="593171698"/>
                    </a:ext>
                  </a:extLst>
                </a:gridCol>
                <a:gridCol w="1691541">
                  <a:extLst>
                    <a:ext uri="{9D8B030D-6E8A-4147-A177-3AD203B41FA5}">
                      <a16:colId xmlns:a16="http://schemas.microsoft.com/office/drawing/2014/main" val="2856759655"/>
                    </a:ext>
                  </a:extLst>
                </a:gridCol>
                <a:gridCol w="1705479">
                  <a:extLst>
                    <a:ext uri="{9D8B030D-6E8A-4147-A177-3AD203B41FA5}">
                      <a16:colId xmlns:a16="http://schemas.microsoft.com/office/drawing/2014/main" val="449942257"/>
                    </a:ext>
                  </a:extLst>
                </a:gridCol>
                <a:gridCol w="1705479">
                  <a:extLst>
                    <a:ext uri="{9D8B030D-6E8A-4147-A177-3AD203B41FA5}">
                      <a16:colId xmlns:a16="http://schemas.microsoft.com/office/drawing/2014/main" val="921628573"/>
                    </a:ext>
                  </a:extLst>
                </a:gridCol>
                <a:gridCol w="1705479">
                  <a:extLst>
                    <a:ext uri="{9D8B030D-6E8A-4147-A177-3AD203B41FA5}">
                      <a16:colId xmlns:a16="http://schemas.microsoft.com/office/drawing/2014/main" val="1924695644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631045"/>
                  </a:ext>
                </a:extLst>
              </a:tr>
              <a:tr h="9753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1:30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4:45 pm  Adjourn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1:30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4:45 pm  Adjourn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Joint meeting with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Macro, Money and Financial Markets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1:30 pm Start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4:45 pm  Adjourn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1:30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4:45 pm  Adjourn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075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152</Words>
  <Application>Microsoft Office PowerPoint</Application>
  <PresentationFormat>Widescreen</PresentationFormat>
  <Paragraphs>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</vt:lpstr>
      <vt:lpstr>Calibri Light</vt:lpstr>
      <vt:lpstr>Georgia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33</cp:revision>
  <cp:lastPrinted>2020-06-15T13:55:56Z</cp:lastPrinted>
  <dcterms:created xsi:type="dcterms:W3CDTF">2020-06-01T17:30:45Z</dcterms:created>
  <dcterms:modified xsi:type="dcterms:W3CDTF">2020-07-01T17:58:50Z</dcterms:modified>
</cp:coreProperties>
</file>