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nference.nber.org/sched/si20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5" y="1257300"/>
            <a:ext cx="1174089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International Finance and Macroeconomic Data Sources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Galina Hale and Michael W. Klein,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9, 2020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12812"/>
              </p:ext>
            </p:extLst>
          </p:nvPr>
        </p:nvGraphicFramePr>
        <p:xfrm>
          <a:off x="5193792" y="4704736"/>
          <a:ext cx="2255520" cy="1192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276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627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76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International Finance and Macroeconomic Data Sources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Galina Hale and Michael W. Klein,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9,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lvl="0"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dirty="0">
                <a:solidFill>
                  <a:srgbClr val="437696"/>
                </a:solidFill>
                <a:latin typeface="calibri" panose="020F0502020204030204" pitchFamily="34" charset="0"/>
                <a:hlinkClick r:id="rId6"/>
              </a:rPr>
              <a:t>e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580947"/>
              </p:ext>
            </p:extLst>
          </p:nvPr>
        </p:nvGraphicFramePr>
        <p:xfrm>
          <a:off x="4968240" y="5043055"/>
          <a:ext cx="2255520" cy="1432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2368715784"/>
                    </a:ext>
                  </a:extLst>
                </a:gridCol>
              </a:tblGrid>
              <a:tr h="4845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739874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pm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731528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85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88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2020-07-04T18:36:53Z</dcterms:modified>
</cp:coreProperties>
</file>