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0526" autoAdjust="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Macroeconomics Within and Across Borders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  <a:p>
            <a:pPr algn="ctr"/>
            <a:r>
              <a:rPr lang="en-US" sz="2400" dirty="0" smtClean="0"/>
              <a:t>Mark </a:t>
            </a:r>
            <a:r>
              <a:rPr lang="en-US" sz="2400" dirty="0"/>
              <a:t>A. </a:t>
            </a:r>
            <a:r>
              <a:rPr lang="en-US" sz="2400" dirty="0" err="1"/>
              <a:t>Aguiar</a:t>
            </a:r>
            <a:r>
              <a:rPr lang="en-US" sz="2400" dirty="0"/>
              <a:t>, Patrick J. Kehoe, and Mark L.J. Wright, </a:t>
            </a:r>
            <a:r>
              <a:rPr lang="en-US" sz="2400" dirty="0" smtClean="0"/>
              <a:t>Organizers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/>
              <a:t>July 13,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fontAlgn="t"/>
            <a:r>
              <a:rPr lang="en-US" sz="1200" dirty="0"/>
              <a:t> </a:t>
            </a:r>
          </a:p>
          <a:p>
            <a:pPr algn="ctr"/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77573"/>
              </p:ext>
            </p:extLst>
          </p:nvPr>
        </p:nvGraphicFramePr>
        <p:xfrm>
          <a:off x="3241222" y="4441371"/>
          <a:ext cx="5906974" cy="1825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6974"/>
              </a:tblGrid>
              <a:tr h="579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0702" y="1177910"/>
            <a:ext cx="96443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Macroeconomics Within and Across Borders 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Mark A. </a:t>
            </a:r>
            <a:r>
              <a:rPr lang="en-US" sz="2400" dirty="0" err="1"/>
              <a:t>Aguiar</a:t>
            </a:r>
            <a:r>
              <a:rPr lang="en-US" sz="2400" dirty="0"/>
              <a:t>, Patrick J. Kehoe, and Mark L.J. Wright, </a:t>
            </a:r>
            <a:r>
              <a:rPr lang="en-US" sz="2400" dirty="0" smtClean="0"/>
              <a:t>Organizers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/>
              <a:t>July 13,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19592"/>
              </p:ext>
            </p:extLst>
          </p:nvPr>
        </p:nvGraphicFramePr>
        <p:xfrm>
          <a:off x="2985407" y="4714748"/>
          <a:ext cx="5779699" cy="896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9699"/>
              </a:tblGrid>
              <a:tr h="46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 pm Start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17</Words>
  <Application>Microsoft Office PowerPoint</Application>
  <PresentationFormat>Custom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25</cp:revision>
  <dcterms:created xsi:type="dcterms:W3CDTF">2020-06-01T17:30:45Z</dcterms:created>
  <dcterms:modified xsi:type="dcterms:W3CDTF">2020-06-16T18:44:16Z</dcterms:modified>
</cp:coreProperties>
</file>