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-59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225553" y="1257299"/>
            <a:ext cx="117408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Economic Fluctuations and Growth</a:t>
            </a:r>
          </a:p>
          <a:p>
            <a:pPr algn="ctr"/>
            <a:r>
              <a:rPr lang="en-US" sz="2400" dirty="0" smtClean="0"/>
              <a:t>Benjamin </a:t>
            </a:r>
            <a:r>
              <a:rPr lang="en-US" sz="2400" dirty="0"/>
              <a:t>Moll and Valerie A. Ramey, Organizers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algn="ctr"/>
            <a:r>
              <a:rPr lang="en-US" sz="2400" dirty="0"/>
              <a:t>July 11, </a:t>
            </a:r>
            <a:r>
              <a:rPr lang="en-US" sz="2400" dirty="0" smtClean="0"/>
              <a:t>2020</a:t>
            </a:r>
            <a:endParaRPr lang="en-US" sz="2400" dirty="0"/>
          </a:p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 smtClean="0"/>
              <a:t>Times </a:t>
            </a:r>
            <a:r>
              <a:rPr lang="en-US" sz="2400" dirty="0"/>
              <a:t>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 fontAlgn="t"/>
            <a:r>
              <a:rPr lang="en-US" sz="1200" b="1" dirty="0">
                <a:solidFill>
                  <a:srgbClr val="FFFFFF"/>
                </a:solidFill>
              </a:rPr>
              <a:t>Saturday</a:t>
            </a:r>
            <a:endParaRPr lang="en-US" sz="1200" dirty="0">
              <a:latin typeface="Arial"/>
            </a:endParaRPr>
          </a:p>
          <a:p>
            <a:pPr fontAlgn="t"/>
            <a:r>
              <a:rPr lang="en-US" sz="1200" dirty="0">
                <a:solidFill>
                  <a:srgbClr val="000000"/>
                </a:solidFill>
              </a:rPr>
              <a:t> </a:t>
            </a:r>
            <a:endParaRPr lang="en-US" sz="1200" dirty="0">
              <a:latin typeface="Arial"/>
            </a:endParaRPr>
          </a:p>
          <a:p>
            <a:pPr fontAlgn="t"/>
            <a:r>
              <a:rPr lang="en-US" sz="1200" dirty="0">
                <a:solidFill>
                  <a:srgbClr val="000000"/>
                </a:solidFill>
              </a:rPr>
              <a:t> </a:t>
            </a:r>
            <a:endParaRPr lang="en-US" sz="1200" dirty="0">
              <a:latin typeface="Arial"/>
            </a:endParaRP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747412"/>
              </p:ext>
            </p:extLst>
          </p:nvPr>
        </p:nvGraphicFramePr>
        <p:xfrm>
          <a:off x="5008140" y="4244760"/>
          <a:ext cx="2200102" cy="1836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xmlns="" val="1186913820"/>
                    </a:ext>
                  </a:extLst>
                </a:gridCol>
              </a:tblGrid>
              <a:tr h="3789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736002"/>
                  </a:ext>
                </a:extLst>
              </a:tr>
              <a:tr h="5387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11:00am Start</a:t>
                      </a:r>
                      <a:b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5:30pm Adjourn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854607"/>
                  </a:ext>
                </a:extLst>
              </a:tr>
              <a:tr h="3476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010253"/>
                  </a:ext>
                </a:extLst>
              </a:tr>
              <a:tr h="3476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749106"/>
                  </a:ext>
                </a:extLst>
              </a:tr>
              <a:tr h="1596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Economic Fluctuations and Growth</a:t>
            </a:r>
          </a:p>
          <a:p>
            <a:pPr algn="ctr"/>
            <a:r>
              <a:rPr lang="en-US" sz="2400" dirty="0"/>
              <a:t>Benjamin Moll and Valerie A. Ramey, Organizers 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July 11, 2020</a:t>
            </a:r>
          </a:p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30</Words>
  <Application>Microsoft Office PowerPoint</Application>
  <PresentationFormat>Custom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maranjian</cp:lastModifiedBy>
  <cp:revision>25</cp:revision>
  <dcterms:created xsi:type="dcterms:W3CDTF">2020-06-01T17:30:45Z</dcterms:created>
  <dcterms:modified xsi:type="dcterms:W3CDTF">2020-06-16T20:01:26Z</dcterms:modified>
</cp:coreProperties>
</file>