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2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2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2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2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2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2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2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2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2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2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2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11/13/2020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32B0F21-A575-49D3-BBD1-88F12D2677FB}"/>
              </a:ext>
            </a:extLst>
          </p:cNvPr>
          <p:cNvSpPr txBox="1"/>
          <p:nvPr/>
        </p:nvSpPr>
        <p:spPr>
          <a:xfrm>
            <a:off x="451106" y="1463567"/>
            <a:ext cx="11194048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Organizational </a:t>
            </a:r>
            <a:r>
              <a:rPr lang="en-US" sz="3200" b="1" dirty="0"/>
              <a:t>Economics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Robert Gibbons, Organizer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November </a:t>
            </a:r>
            <a:r>
              <a:rPr lang="en-US" dirty="0" smtClean="0"/>
              <a:t>20 and 21, </a:t>
            </a:r>
            <a:r>
              <a:rPr lang="en-US" dirty="0"/>
              <a:t>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 smtClean="0"/>
              <a:t>On </a:t>
            </a:r>
            <a:r>
              <a:rPr lang="en-US" dirty="0"/>
              <a:t>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44085"/>
              </p:ext>
            </p:extLst>
          </p:nvPr>
        </p:nvGraphicFramePr>
        <p:xfrm>
          <a:off x="4074459" y="4733365"/>
          <a:ext cx="4114802" cy="146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xmlns="" val="1341381535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xmlns="" val="772061476"/>
                    </a:ext>
                  </a:extLst>
                </a:gridCol>
              </a:tblGrid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November </a:t>
                      </a:r>
                      <a:r>
                        <a:rPr lang="en-US" sz="1400" dirty="0" smtClean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Saturday, November</a:t>
                      </a:r>
                      <a:r>
                        <a:rPr lang="en-US" sz="1400" baseline="0" dirty="0" smtClean="0">
                          <a:effectLst/>
                        </a:rPr>
                        <a:t> 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63736002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11:00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06854607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12:20-12:40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– 2:20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4:00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12:20-12:40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– 2:20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4:00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21010253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79749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25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xmlns="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xmlns="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11B3403-8CB9-44F5-86C5-6FF575873F7E}"/>
              </a:ext>
            </a:extLst>
          </p:cNvPr>
          <p:cNvSpPr/>
          <p:nvPr/>
        </p:nvSpPr>
        <p:spPr>
          <a:xfrm>
            <a:off x="1264024" y="1452282"/>
            <a:ext cx="949362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Organizational Economics</a:t>
            </a:r>
          </a:p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Robert Gibbons, Organizer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November 20 and 21, 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/>
              <a:t>On 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  <a:endParaRPr lang="en-US" sz="1200" dirty="0"/>
          </a:p>
          <a:p>
            <a:pPr algn="ctr"/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C21DE5D-D1E8-423B-AA1B-DC18FBE14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03955"/>
              </p:ext>
            </p:extLst>
          </p:nvPr>
        </p:nvGraphicFramePr>
        <p:xfrm>
          <a:off x="4020671" y="4688787"/>
          <a:ext cx="4114802" cy="1480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xmlns="" val="1907393933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xmlns="" val="3002813302"/>
                    </a:ext>
                  </a:extLst>
                </a:gridCol>
              </a:tblGrid>
              <a:tr h="2800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November </a:t>
                      </a:r>
                      <a:r>
                        <a:rPr lang="en-US" sz="1400" dirty="0" smtClean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</a:rPr>
                        <a:t>Saturday, November 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4729047"/>
                  </a:ext>
                </a:extLst>
              </a:tr>
              <a:tr h="28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11:00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14866634"/>
                  </a:ext>
                </a:extLst>
              </a:tr>
              <a:tr h="28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12:20-12:40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– 2:20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4:00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12:20-12:40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2:00 – 2:20 Break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3:40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4:00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8746817"/>
                  </a:ext>
                </a:extLst>
              </a:tr>
              <a:tr h="28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4:00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7801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25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73</Words>
  <Application>Microsoft Office PowerPoint</Application>
  <PresentationFormat>Widescreen</PresentationFormat>
  <Paragraphs>40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Robert Shannon</cp:lastModifiedBy>
  <cp:revision>34</cp:revision>
  <dcterms:created xsi:type="dcterms:W3CDTF">2020-06-01T17:30:45Z</dcterms:created>
  <dcterms:modified xsi:type="dcterms:W3CDTF">2020-11-13T14:58:45Z</dcterms:modified>
</cp:coreProperties>
</file>