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33982" autoAdjust="0"/>
  </p:normalViewPr>
  <p:slideViewPr>
    <p:cSldViewPr snapToGrid="0">
      <p:cViewPr>
        <p:scale>
          <a:sx n="86" d="100"/>
          <a:sy n="86" d="100"/>
        </p:scale>
        <p:origin x="-9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=""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94563" y="1188289"/>
            <a:ext cx="117408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Market Design Working Group Meeting</a:t>
            </a:r>
            <a:endParaRPr lang="en-US" sz="2400" b="1" dirty="0"/>
          </a:p>
          <a:p>
            <a:pPr algn="ctr"/>
            <a:r>
              <a:rPr lang="en-US" sz="2400" dirty="0"/>
              <a:t>Michael </a:t>
            </a:r>
            <a:r>
              <a:rPr lang="en-US" sz="2400" dirty="0" err="1"/>
              <a:t>Ostrovsky</a:t>
            </a:r>
            <a:r>
              <a:rPr lang="en-US" sz="2400" dirty="0"/>
              <a:t> and Parag A. Pathak, </a:t>
            </a:r>
            <a:r>
              <a:rPr lang="en-US" sz="2400" dirty="0" smtClean="0"/>
              <a:t>Organizers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</a:t>
            </a:r>
          </a:p>
          <a:p>
            <a:pPr algn="ctr"/>
            <a:r>
              <a:rPr lang="en-US" sz="2400" dirty="0" smtClean="0"/>
              <a:t>October 22-24, 2020 </a:t>
            </a:r>
            <a:endParaRPr lang="en-US" sz="2400" dirty="0"/>
          </a:p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on Zoom.us</a:t>
            </a:r>
            <a:br>
              <a:rPr lang="en-US" sz="2400" dirty="0" smtClean="0"/>
            </a:br>
            <a:endParaRPr lang="en-US" sz="2400" dirty="0"/>
          </a:p>
          <a:p>
            <a:pPr algn="ctr"/>
            <a:r>
              <a:rPr lang="en-US" sz="2400" dirty="0"/>
              <a:t>Times in US EDT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688382"/>
              </p:ext>
            </p:extLst>
          </p:nvPr>
        </p:nvGraphicFramePr>
        <p:xfrm>
          <a:off x="2462982" y="4447310"/>
          <a:ext cx="7344696" cy="1826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32">
                  <a:extLst>
                    <a:ext uri="{9D8B030D-6E8A-4147-A177-3AD203B41FA5}">
                      <a16:colId xmlns="" xmlns:a16="http://schemas.microsoft.com/office/drawing/2014/main" val="1341381535"/>
                    </a:ext>
                  </a:extLst>
                </a:gridCol>
                <a:gridCol w="2472687">
                  <a:extLst>
                    <a:ext uri="{9D8B030D-6E8A-4147-A177-3AD203B41FA5}">
                      <a16:colId xmlns="" xmlns:a16="http://schemas.microsoft.com/office/drawing/2014/main" val="772061476"/>
                    </a:ext>
                  </a:extLst>
                </a:gridCol>
                <a:gridCol w="2423777">
                  <a:extLst>
                    <a:ext uri="{9D8B030D-6E8A-4147-A177-3AD203B41FA5}">
                      <a16:colId xmlns="" xmlns:a16="http://schemas.microsoft.com/office/drawing/2014/main" val="2013042693"/>
                    </a:ext>
                  </a:extLst>
                </a:gridCol>
              </a:tblGrid>
              <a:tr h="4544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Thursday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Friday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Saturday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63736002"/>
                  </a:ext>
                </a:extLst>
              </a:tr>
              <a:tr h="4544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Start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1:30- 2:00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pm Break</a:t>
                      </a:r>
                      <a:b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3:30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pm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Adjourn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Start</a:t>
                      </a:r>
                      <a:b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1:30- 2:00 pm Break</a:t>
                      </a:r>
                      <a:b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3:30 pm Adjourn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Start</a:t>
                      </a:r>
                      <a:b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1:30- 2:00 pm Break</a:t>
                      </a:r>
                      <a:b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3:30 pm Adjourn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2101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=""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=""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77958" y="1820412"/>
            <a:ext cx="998128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Market Design Working Group Meeting</a:t>
            </a:r>
          </a:p>
          <a:p>
            <a:pPr algn="ctr"/>
            <a:r>
              <a:rPr lang="en-US" sz="2400" dirty="0"/>
              <a:t>Michael </a:t>
            </a:r>
            <a:r>
              <a:rPr lang="en-US" sz="2400" dirty="0" err="1"/>
              <a:t>Ostrovsky</a:t>
            </a:r>
            <a:r>
              <a:rPr lang="en-US" sz="2400" dirty="0"/>
              <a:t> and Parag A. Pathak, Organizers</a:t>
            </a:r>
            <a:br>
              <a:rPr lang="en-US" sz="2400" dirty="0"/>
            </a:br>
            <a:r>
              <a:rPr lang="en-US" sz="2400" dirty="0"/>
              <a:t> </a:t>
            </a:r>
          </a:p>
          <a:p>
            <a:pPr algn="ctr"/>
            <a:r>
              <a:rPr lang="en-US" sz="2400" dirty="0"/>
              <a:t>October 22-24, 2020 </a:t>
            </a:r>
          </a:p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on </a:t>
            </a:r>
            <a:r>
              <a:rPr lang="en-US" sz="2400" dirty="0" smtClean="0"/>
              <a:t>Zoom.us</a:t>
            </a:r>
            <a:br>
              <a:rPr lang="en-US" sz="2400" dirty="0" smtClean="0"/>
            </a:br>
            <a:endParaRPr lang="en-US" sz="2400" dirty="0"/>
          </a:p>
          <a:p>
            <a:pPr algn="ctr" fontAlgn="t"/>
            <a:r>
              <a:rPr lang="en-US" sz="2400" dirty="0"/>
              <a:t>Times in US </a:t>
            </a:r>
            <a:r>
              <a:rPr lang="en-US" sz="2400" dirty="0" smtClean="0"/>
              <a:t>EDT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12:00 pm Start</a:t>
            </a:r>
            <a:br>
              <a:rPr lang="en-US" sz="2400" dirty="0"/>
            </a:br>
            <a:r>
              <a:rPr lang="en-US" sz="2400" dirty="0"/>
              <a:t>1:30- 2:00 pm Break</a:t>
            </a:r>
            <a:br>
              <a:rPr lang="en-US" sz="2400" dirty="0"/>
            </a:br>
            <a:r>
              <a:rPr lang="en-US" sz="2400" dirty="0"/>
              <a:t>3:30 pm Adjourn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t"/>
            <a:endParaRPr lang="en-US" dirty="0"/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41</Words>
  <Application>Microsoft Office PowerPoint</Application>
  <PresentationFormat>Custom</PresentationFormat>
  <Paragraphs>20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maranjian</cp:lastModifiedBy>
  <cp:revision>49</cp:revision>
  <dcterms:created xsi:type="dcterms:W3CDTF">2020-06-01T17:30:45Z</dcterms:created>
  <dcterms:modified xsi:type="dcterms:W3CDTF">2020-10-19T19:51:07Z</dcterms:modified>
</cp:coreProperties>
</file>