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2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2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2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2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2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2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2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2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2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2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2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2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=""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451106" y="1463567"/>
            <a:ext cx="11194048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Innovative Data in Household Finance: Opportunities and Challenges</a:t>
            </a:r>
          </a:p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Michaela </a:t>
            </a:r>
            <a:r>
              <a:rPr lang="en-US" dirty="0" err="1"/>
              <a:t>Pagel</a:t>
            </a:r>
            <a:r>
              <a:rPr lang="en-US" dirty="0"/>
              <a:t>, Christopher </a:t>
            </a:r>
            <a:r>
              <a:rPr lang="en-US" dirty="0" err="1"/>
              <a:t>Tonetti</a:t>
            </a:r>
            <a:r>
              <a:rPr lang="en-US" dirty="0"/>
              <a:t>, and Stephen </a:t>
            </a:r>
            <a:r>
              <a:rPr lang="en-US" dirty="0" err="1" smtClean="0"/>
              <a:t>Zeldes</a:t>
            </a:r>
            <a:r>
              <a:rPr lang="en-US" dirty="0" smtClean="0"/>
              <a:t> - </a:t>
            </a:r>
            <a:r>
              <a:rPr lang="en-US" dirty="0" smtClean="0"/>
              <a:t>Organizers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December 4, </a:t>
            </a:r>
            <a:r>
              <a:rPr lang="en-US" dirty="0"/>
              <a:t>2020</a:t>
            </a:r>
          </a:p>
          <a:p>
            <a:pPr algn="ctr"/>
            <a:endParaRPr lang="en-US" dirty="0"/>
          </a:p>
          <a:p>
            <a:pPr algn="ctr">
              <a:spcAft>
                <a:spcPts val="600"/>
              </a:spcAft>
            </a:pPr>
            <a:r>
              <a:rPr lang="en-US" dirty="0" smtClean="0"/>
              <a:t>On </a:t>
            </a:r>
            <a:r>
              <a:rPr lang="en-US" dirty="0"/>
              <a:t>Zoom.us</a:t>
            </a:r>
          </a:p>
          <a:p>
            <a:pPr algn="ctr">
              <a:spcAft>
                <a:spcPts val="600"/>
              </a:spcAft>
            </a:pPr>
            <a:r>
              <a:rPr lang="en-US" dirty="0"/>
              <a:t>Times in US EST</a:t>
            </a:r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49172"/>
              </p:ext>
            </p:extLst>
          </p:nvPr>
        </p:nvGraphicFramePr>
        <p:xfrm>
          <a:off x="4040777" y="4354286"/>
          <a:ext cx="4304483" cy="16620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081">
                  <a:extLst>
                    <a:ext uri="{9D8B030D-6E8A-4147-A177-3AD203B41FA5}">
                      <a16:colId xmlns="" xmlns:a16="http://schemas.microsoft.com/office/drawing/2014/main" val="1341381535"/>
                    </a:ext>
                  </a:extLst>
                </a:gridCol>
                <a:gridCol w="4126402">
                  <a:extLst>
                    <a:ext uri="{9D8B030D-6E8A-4147-A177-3AD203B41FA5}">
                      <a16:colId xmlns="" xmlns:a16="http://schemas.microsoft.com/office/drawing/2014/main" val="772061476"/>
                    </a:ext>
                  </a:extLst>
                </a:gridCol>
              </a:tblGrid>
              <a:tr h="2671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Friday, </a:t>
                      </a:r>
                      <a:r>
                        <a:rPr lang="en-US" sz="1400" dirty="0" smtClean="0">
                          <a:effectLst/>
                        </a:rPr>
                        <a:t>December</a:t>
                      </a:r>
                      <a:r>
                        <a:rPr lang="en-US" sz="1400" baseline="0" dirty="0" smtClean="0">
                          <a:effectLst/>
                        </a:rPr>
                        <a:t> 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63736002"/>
                  </a:ext>
                </a:extLst>
              </a:tr>
              <a:tr h="8270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10:00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Start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11:15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– 11:25 am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Break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12:50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– 1:15 pm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Break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2:15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– 2:25 pm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Break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06854607"/>
                  </a:ext>
                </a:extLst>
              </a:tr>
              <a:tr h="2671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3:30 pm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Adjourn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21010253"/>
                  </a:ext>
                </a:extLst>
              </a:tr>
              <a:tr h="2671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79749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25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=""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=""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11B3403-8CB9-44F5-86C5-6FF575873F7E}"/>
              </a:ext>
            </a:extLst>
          </p:cNvPr>
          <p:cNvSpPr/>
          <p:nvPr/>
        </p:nvSpPr>
        <p:spPr>
          <a:xfrm>
            <a:off x="1264024" y="1452282"/>
            <a:ext cx="9493624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Innovative Data in Household Finance: Opportunities and Challenges</a:t>
            </a:r>
          </a:p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>Michaela </a:t>
            </a:r>
            <a:r>
              <a:rPr lang="en-US" dirty="0" err="1"/>
              <a:t>Pagel</a:t>
            </a:r>
            <a:r>
              <a:rPr lang="en-US" dirty="0"/>
              <a:t>, Christopher </a:t>
            </a:r>
            <a:r>
              <a:rPr lang="en-US" dirty="0" err="1"/>
              <a:t>Tonetti</a:t>
            </a:r>
            <a:r>
              <a:rPr lang="en-US" dirty="0"/>
              <a:t>, and Stephen </a:t>
            </a:r>
            <a:r>
              <a:rPr lang="en-US" dirty="0" err="1" smtClean="0"/>
              <a:t>Zeldes</a:t>
            </a:r>
            <a:r>
              <a:rPr lang="en-US" dirty="0" smtClean="0"/>
              <a:t> - </a:t>
            </a:r>
            <a:r>
              <a:rPr lang="en-US" dirty="0"/>
              <a:t>Organizers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December 4, 2020</a:t>
            </a:r>
          </a:p>
          <a:p>
            <a:pPr algn="ctr"/>
            <a:endParaRPr lang="en-US" dirty="0"/>
          </a:p>
          <a:p>
            <a:pPr algn="ctr">
              <a:spcAft>
                <a:spcPts val="600"/>
              </a:spcAft>
            </a:pPr>
            <a:r>
              <a:rPr lang="en-US" dirty="0"/>
              <a:t>On Zoom.us</a:t>
            </a:r>
          </a:p>
          <a:p>
            <a:pPr algn="ctr">
              <a:spcAft>
                <a:spcPts val="600"/>
              </a:spcAft>
            </a:pPr>
            <a:r>
              <a:rPr lang="en-US" dirty="0"/>
              <a:t>Times in US </a:t>
            </a:r>
            <a:r>
              <a:rPr lang="en-US" dirty="0" smtClean="0"/>
              <a:t>EST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2C21DE5D-D1E8-423B-AA1B-DC18FBE14D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379405"/>
              </p:ext>
            </p:extLst>
          </p:nvPr>
        </p:nvGraphicFramePr>
        <p:xfrm>
          <a:off x="3979817" y="4869735"/>
          <a:ext cx="4188822" cy="1654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560">
                  <a:extLst>
                    <a:ext uri="{9D8B030D-6E8A-4147-A177-3AD203B41FA5}">
                      <a16:colId xmlns="" xmlns:a16="http://schemas.microsoft.com/office/drawing/2014/main" val="1907393933"/>
                    </a:ext>
                  </a:extLst>
                </a:gridCol>
                <a:gridCol w="4026262">
                  <a:extLst>
                    <a:ext uri="{9D8B030D-6E8A-4147-A177-3AD203B41FA5}">
                      <a16:colId xmlns="" xmlns:a16="http://schemas.microsoft.com/office/drawing/2014/main" val="3002813302"/>
                    </a:ext>
                  </a:extLst>
                </a:gridCol>
              </a:tblGrid>
              <a:tr h="2636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    Friday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smtClean="0">
                          <a:effectLst/>
                        </a:rPr>
                        <a:t>December</a:t>
                      </a:r>
                      <a:r>
                        <a:rPr lang="en-US" sz="1400" baseline="0" dirty="0" smtClean="0">
                          <a:effectLst/>
                        </a:rPr>
                        <a:t> 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34729047"/>
                  </a:ext>
                </a:extLst>
              </a:tr>
              <a:tr h="7331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10:00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Start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11:15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– 11:25 am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Break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12:50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– 1:15 pm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Break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2:15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– 2:25 pm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Break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14866634"/>
                  </a:ext>
                </a:extLst>
              </a:tr>
              <a:tr h="2636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3:30 pm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Adjourn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18746817"/>
                  </a:ext>
                </a:extLst>
              </a:tr>
              <a:tr h="2636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78010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25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71</Words>
  <Application>Microsoft Office PowerPoint</Application>
  <PresentationFormat>Widescreen</PresentationFormat>
  <Paragraphs>29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Robert Shannon</cp:lastModifiedBy>
  <cp:revision>39</cp:revision>
  <dcterms:created xsi:type="dcterms:W3CDTF">2020-06-01T17:30:45Z</dcterms:created>
  <dcterms:modified xsi:type="dcterms:W3CDTF">2020-12-01T20:22:51Z</dcterms:modified>
</cp:coreProperties>
</file>