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71" d="100"/>
          <a:sy n="71" d="100"/>
        </p:scale>
        <p:origin x="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2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2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2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2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2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2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2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2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2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2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2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463567"/>
            <a:ext cx="111940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Facilitating Work at Older Ages</a:t>
            </a:r>
            <a:br>
              <a:rPr lang="en-US" dirty="0"/>
            </a:br>
            <a:endParaRPr lang="en-US" dirty="0"/>
          </a:p>
          <a:p>
            <a:pPr algn="ctr"/>
            <a:r>
              <a:rPr lang="en-US" dirty="0"/>
              <a:t>Joanna Lahey and Kevin Milligan, 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November 13, 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/>
              <a:t>Supported by the Alfred P. Sloan Foundation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On 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417874"/>
              </p:ext>
            </p:extLst>
          </p:nvPr>
        </p:nvGraphicFramePr>
        <p:xfrm>
          <a:off x="5082987" y="4733365"/>
          <a:ext cx="2017059" cy="1102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7059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</a:tblGrid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November 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10:30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12:25-1:05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3:00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49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25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DA861C-D5A8-48EA-A7B8-3B39CD206D14}"/>
              </a:ext>
            </a:extLst>
          </p:cNvPr>
          <p:cNvSpPr/>
          <p:nvPr/>
        </p:nvSpPr>
        <p:spPr>
          <a:xfrm>
            <a:off x="3048000" y="1277471"/>
            <a:ext cx="59749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dirty="0">
                <a:solidFill>
                  <a:prstClr val="black"/>
                </a:solidFill>
              </a:rPr>
              <a:t>Facilitating Work at Older Ages</a:t>
            </a:r>
            <a:br>
              <a:rPr lang="en-US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Joanna Lahey and Kevin Milligan, Organizers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/>
            <a:r>
              <a:rPr lang="en-US" dirty="0">
                <a:solidFill>
                  <a:prstClr val="black"/>
                </a:solidFill>
              </a:rPr>
              <a:t>November 13, 2020</a:t>
            </a:r>
          </a:p>
          <a:p>
            <a:pPr lvl="0" algn="ctr"/>
            <a:endParaRPr lang="en-US" dirty="0">
              <a:solidFill>
                <a:prstClr val="black"/>
              </a:solidFill>
            </a:endParaRPr>
          </a:p>
          <a:p>
            <a:pPr lvl="0" algn="ctr"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</a:rPr>
              <a:t>Supported by the Alfred P. Sloan Foundation</a:t>
            </a:r>
          </a:p>
          <a:p>
            <a:pPr lvl="0" algn="ctr"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</a:rPr>
              <a:t>On Zoom.us</a:t>
            </a:r>
          </a:p>
          <a:p>
            <a:pPr lvl="0" algn="ctr">
              <a:spcAft>
                <a:spcPts val="600"/>
              </a:spcAft>
            </a:pPr>
            <a:r>
              <a:rPr lang="en-US" dirty="0">
                <a:solidFill>
                  <a:prstClr val="black"/>
                </a:solidFill>
              </a:rPr>
              <a:t>Times in US EST</a:t>
            </a:r>
            <a:endParaRPr lang="en-US" sz="1200" dirty="0">
              <a:solidFill>
                <a:prstClr val="black"/>
              </a:solidFill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D21DD56-2A38-4914-96C0-082C09864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838985"/>
              </p:ext>
            </p:extLst>
          </p:nvPr>
        </p:nvGraphicFramePr>
        <p:xfrm>
          <a:off x="4961965" y="4693023"/>
          <a:ext cx="2259106" cy="1277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9106">
                  <a:extLst>
                    <a:ext uri="{9D8B030D-6E8A-4147-A177-3AD203B41FA5}">
                      <a16:colId xmlns:a16="http://schemas.microsoft.com/office/drawing/2014/main" val="2625509593"/>
                    </a:ext>
                  </a:extLst>
                </a:gridCol>
              </a:tblGrid>
              <a:tr h="3193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November 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1648374"/>
                  </a:ext>
                </a:extLst>
              </a:tr>
              <a:tr h="3193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10:30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2859440"/>
                  </a:ext>
                </a:extLst>
              </a:tr>
              <a:tr h="3193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12:25-1:05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7291005"/>
                  </a:ext>
                </a:extLst>
              </a:tr>
              <a:tr h="3193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3:00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455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25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97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2020-11-12T19:54:08Z</dcterms:modified>
</cp:coreProperties>
</file>