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43346" y="1409701"/>
            <a:ext cx="112521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000" dirty="0">
              <a:solidFill>
                <a:srgbClr val="200020"/>
              </a:solidFill>
              <a:latin typeface="Georgia" panose="02040502050405020303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rgbClr val="200020"/>
                </a:solidFill>
                <a:latin typeface="Georgia" panose="02040502050405020303" pitchFamily="18" charset="0"/>
              </a:rPr>
              <a:t>Economics of Transportation in the 21st Century</a:t>
            </a:r>
          </a:p>
          <a:p>
            <a:pPr algn="ctr"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Edward L.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Glaeser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James M. Poterba, and Stephen J. Redding, Organizers</a:t>
            </a:r>
          </a:p>
          <a:p>
            <a:pPr algn="ctr">
              <a:spcAft>
                <a:spcPts val="1000"/>
              </a:spcAft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October 9, 2020</a:t>
            </a:r>
          </a:p>
          <a:p>
            <a:pPr algn="ctr"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Supported by U.S. Department of Transportation</a:t>
            </a:r>
          </a:p>
          <a:p>
            <a:pPr algn="ctr">
              <a:spcAft>
                <a:spcPts val="100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All times are Eastern Daylight Time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290215"/>
              </p:ext>
            </p:extLst>
          </p:nvPr>
        </p:nvGraphicFramePr>
        <p:xfrm>
          <a:off x="4424515" y="4881716"/>
          <a:ext cx="3318387" cy="1206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8387">
                  <a:extLst>
                    <a:ext uri="{9D8B030D-6E8A-4147-A177-3AD203B41FA5}">
                      <a16:colId xmlns:a16="http://schemas.microsoft.com/office/drawing/2014/main" val="1341381535"/>
                    </a:ext>
                  </a:extLst>
                </a:gridCol>
              </a:tblGrid>
              <a:tr h="2822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9242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10:00 am Start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52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</vt:lpstr>
      <vt:lpstr>Calibri Light</vt:lpstr>
      <vt:lpstr>Georgia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30</cp:revision>
  <dcterms:created xsi:type="dcterms:W3CDTF">2020-06-01T17:30:45Z</dcterms:created>
  <dcterms:modified xsi:type="dcterms:W3CDTF">2020-10-09T12:16:13Z</dcterms:modified>
</cp:coreProperties>
</file>