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37744" y="1257301"/>
            <a:ext cx="117408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Income Distribution and Macroeconomics 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Roland </a:t>
            </a:r>
            <a:r>
              <a:rPr lang="en-US" sz="2400" dirty="0" err="1"/>
              <a:t>Bénabou</a:t>
            </a:r>
            <a:r>
              <a:rPr lang="en-US" sz="2400" dirty="0"/>
              <a:t>, Raquel </a:t>
            </a:r>
            <a:r>
              <a:rPr lang="en-US" sz="2400" dirty="0" err="1"/>
              <a:t>Fernández</a:t>
            </a:r>
            <a:r>
              <a:rPr lang="en-US" sz="2400" dirty="0"/>
              <a:t>, </a:t>
            </a:r>
            <a:r>
              <a:rPr lang="en-US" sz="2400" dirty="0" err="1"/>
              <a:t>Oded</a:t>
            </a:r>
            <a:r>
              <a:rPr lang="en-US" sz="2400" dirty="0"/>
              <a:t> </a:t>
            </a:r>
            <a:r>
              <a:rPr lang="en-US" sz="2400" dirty="0" err="1"/>
              <a:t>Galor</a:t>
            </a:r>
            <a:r>
              <a:rPr lang="en-US" sz="2400" dirty="0"/>
              <a:t>, and </a:t>
            </a:r>
            <a:r>
              <a:rPr lang="en-US" sz="2400" dirty="0" err="1"/>
              <a:t>Fabrizio</a:t>
            </a:r>
            <a:r>
              <a:rPr lang="en-US" sz="2400" dirty="0"/>
              <a:t> </a:t>
            </a:r>
            <a:r>
              <a:rPr lang="en-US" sz="2400" dirty="0" err="1"/>
              <a:t>Zilibotti</a:t>
            </a:r>
            <a:r>
              <a:rPr lang="en-US" sz="2400" dirty="0"/>
              <a:t>, Organizers </a:t>
            </a:r>
          </a:p>
          <a:p>
            <a:pPr algn="ctr"/>
            <a:r>
              <a:rPr lang="en-US" sz="2400" dirty="0"/>
              <a:t>July 15-16, 2020 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  <a:br>
              <a:rPr lang="en-US" sz="2400" dirty="0"/>
            </a:br>
            <a:endParaRPr lang="en-US" sz="24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04810"/>
              </p:ext>
            </p:extLst>
          </p:nvPr>
        </p:nvGraphicFramePr>
        <p:xfrm>
          <a:off x="1705285" y="3968812"/>
          <a:ext cx="8781430" cy="2052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0715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4390715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</a:tblGrid>
              <a:tr h="399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562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1:35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399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  <a:tr h="399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49106"/>
                  </a:ext>
                </a:extLst>
              </a:tr>
              <a:tr h="1876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188976" y="847066"/>
            <a:ext cx="11814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dirty="0"/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87261" y="983411"/>
            <a:ext cx="92043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Income Distribution and Macroeconomics 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Roland </a:t>
            </a:r>
            <a:r>
              <a:rPr lang="en-US" sz="2400" dirty="0" err="1"/>
              <a:t>Bénabou</a:t>
            </a:r>
            <a:r>
              <a:rPr lang="en-US" sz="2400" dirty="0"/>
              <a:t>, Raquel </a:t>
            </a:r>
            <a:r>
              <a:rPr lang="en-US" sz="2400" dirty="0" err="1"/>
              <a:t>Fernández</a:t>
            </a:r>
            <a:r>
              <a:rPr lang="en-US" sz="2400" dirty="0"/>
              <a:t>, </a:t>
            </a:r>
            <a:r>
              <a:rPr lang="en-US" sz="2400" dirty="0" err="1"/>
              <a:t>Oded</a:t>
            </a:r>
            <a:r>
              <a:rPr lang="en-US" sz="2400" dirty="0"/>
              <a:t> </a:t>
            </a:r>
            <a:r>
              <a:rPr lang="en-US" sz="2400" dirty="0" err="1"/>
              <a:t>Galor</a:t>
            </a:r>
            <a:r>
              <a:rPr lang="en-US" sz="2400" dirty="0"/>
              <a:t>, and </a:t>
            </a:r>
            <a:r>
              <a:rPr lang="en-US" sz="2400" dirty="0" err="1"/>
              <a:t>Fabrizio</a:t>
            </a:r>
            <a:r>
              <a:rPr lang="en-US" sz="2400" dirty="0"/>
              <a:t> </a:t>
            </a:r>
            <a:r>
              <a:rPr lang="en-US" sz="2400" dirty="0" err="1"/>
              <a:t>Zilibotti</a:t>
            </a:r>
            <a:r>
              <a:rPr lang="en-US" sz="2400" dirty="0"/>
              <a:t>, Organizers </a:t>
            </a:r>
          </a:p>
          <a:p>
            <a:pPr algn="ctr"/>
            <a:r>
              <a:rPr lang="en-US" sz="2400" dirty="0"/>
              <a:t>July 15-16, 2020 </a:t>
            </a:r>
            <a:br>
              <a:rPr lang="en-US" sz="2400" dirty="0"/>
            </a:br>
            <a:endParaRPr lang="en-US" sz="2400" dirty="0"/>
          </a:p>
          <a:p>
            <a:pPr algn="ctr"/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  <a:p>
            <a:pPr algn="ctr"/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825854"/>
              </p:ext>
            </p:extLst>
          </p:nvPr>
        </p:nvGraphicFramePr>
        <p:xfrm>
          <a:off x="1705285" y="4499813"/>
          <a:ext cx="8781430" cy="1039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0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0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9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1:35 pm Adjourn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0" advClick="0" advTm="30000">
        <p:cut/>
      </p:transition>
    </mc:Choice>
    <mc:Fallback>
      <p:transition spd="slow" advClick="0" advTm="30000"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106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pcguest</cp:lastModifiedBy>
  <cp:revision>26</cp:revision>
  <dcterms:created xsi:type="dcterms:W3CDTF">2020-06-01T17:30:45Z</dcterms:created>
  <dcterms:modified xsi:type="dcterms:W3CDTF">2020-07-15T14:41:06Z</dcterms:modified>
</cp:coreProperties>
</file>