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2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2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2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2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2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2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2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2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2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2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2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451106" y="1463567"/>
            <a:ext cx="11194048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Development Economics Program Meeting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Katherine Casey, Thomas Fujiwara,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Muralidharan</a:t>
            </a:r>
            <a:r>
              <a:rPr lang="en-US" dirty="0"/>
              <a:t>, Benjamin </a:t>
            </a:r>
            <a:r>
              <a:rPr lang="en-US" dirty="0" err="1"/>
              <a:t>Olken</a:t>
            </a:r>
            <a:r>
              <a:rPr lang="en-US" dirty="0"/>
              <a:t>, Christopher </a:t>
            </a:r>
            <a:r>
              <a:rPr lang="en-US" dirty="0" err="1"/>
              <a:t>Udry</a:t>
            </a:r>
            <a:r>
              <a:rPr lang="en-US" dirty="0"/>
              <a:t>, Eric </a:t>
            </a:r>
            <a:r>
              <a:rPr lang="en-US" dirty="0" err="1"/>
              <a:t>Verhoogen</a:t>
            </a:r>
            <a:r>
              <a:rPr lang="en-US" dirty="0"/>
              <a:t> and Maisy Wong</a:t>
            </a:r>
            <a:r>
              <a:rPr lang="en-US" dirty="0" smtClean="0"/>
              <a:t>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November </a:t>
            </a:r>
            <a:r>
              <a:rPr lang="en-US" dirty="0" smtClean="0"/>
              <a:t>19 and 20, </a:t>
            </a:r>
            <a:r>
              <a:rPr lang="en-US" dirty="0"/>
              <a:t>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 smtClean="0"/>
              <a:t>On </a:t>
            </a:r>
            <a:r>
              <a:rPr lang="en-US" dirty="0"/>
              <a:t>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85115"/>
              </p:ext>
            </p:extLst>
          </p:nvPr>
        </p:nvGraphicFramePr>
        <p:xfrm>
          <a:off x="4074459" y="4733365"/>
          <a:ext cx="4114802" cy="110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xmlns="" val="1341381535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xmlns="" val="772061476"/>
                    </a:ext>
                  </a:extLst>
                </a:gridCol>
              </a:tblGrid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Thursday, </a:t>
                      </a:r>
                      <a:r>
                        <a:rPr lang="en-US" sz="1400" dirty="0">
                          <a:effectLst/>
                        </a:rPr>
                        <a:t>November </a:t>
                      </a:r>
                      <a:r>
                        <a:rPr lang="en-US" sz="1400" dirty="0" smtClean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</a:t>
                      </a:r>
                      <a:r>
                        <a:rPr lang="en-US" sz="1400" dirty="0" smtClean="0">
                          <a:effectLst/>
                        </a:rPr>
                        <a:t>November</a:t>
                      </a:r>
                      <a:r>
                        <a:rPr lang="en-US" sz="1400" baseline="0" dirty="0" smtClean="0">
                          <a:effectLst/>
                        </a:rPr>
                        <a:t> 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2:30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4:00 - </a:t>
                      </a:r>
                      <a:r>
                        <a:rPr lang="en-US" sz="1400" b="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4:15</a:t>
                      </a:r>
                      <a:r>
                        <a:rPr lang="en-US" sz="1400" b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- 3:30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2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11B3403-8CB9-44F5-86C5-6FF575873F7E}"/>
              </a:ext>
            </a:extLst>
          </p:cNvPr>
          <p:cNvSpPr/>
          <p:nvPr/>
        </p:nvSpPr>
        <p:spPr>
          <a:xfrm>
            <a:off x="1264024" y="1452282"/>
            <a:ext cx="9493624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Development Economics Program Meeting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Katherine Casey, Thomas Fujiwara,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Muralidharan</a:t>
            </a:r>
            <a:r>
              <a:rPr lang="en-US" dirty="0"/>
              <a:t>, Benjamin </a:t>
            </a:r>
            <a:r>
              <a:rPr lang="en-US" dirty="0" err="1"/>
              <a:t>Olken</a:t>
            </a:r>
            <a:r>
              <a:rPr lang="en-US" dirty="0"/>
              <a:t>, Christopher </a:t>
            </a:r>
            <a:r>
              <a:rPr lang="en-US" dirty="0" err="1"/>
              <a:t>Udry</a:t>
            </a:r>
            <a:r>
              <a:rPr lang="en-US" dirty="0"/>
              <a:t>, </a:t>
            </a:r>
            <a:endParaRPr lang="en-US" dirty="0" smtClean="0"/>
          </a:p>
          <a:p>
            <a:pPr algn="ctr"/>
            <a:r>
              <a:rPr lang="en-US" dirty="0" smtClean="0"/>
              <a:t>Eric </a:t>
            </a:r>
            <a:r>
              <a:rPr lang="en-US" dirty="0" err="1"/>
              <a:t>Verhoogen</a:t>
            </a:r>
            <a:r>
              <a:rPr lang="en-US" dirty="0"/>
              <a:t> and Maisy Wong,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November 19 and 20,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 smtClean="0"/>
              <a:t>On </a:t>
            </a:r>
            <a:r>
              <a:rPr lang="en-US" dirty="0"/>
              <a:t>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21DE5D-D1E8-423B-AA1B-DC18FBE14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753456"/>
              </p:ext>
            </p:extLst>
          </p:nvPr>
        </p:nvGraphicFramePr>
        <p:xfrm>
          <a:off x="4020671" y="4688787"/>
          <a:ext cx="4114802" cy="1120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xmlns="" val="1907393933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xmlns="" val="3002813302"/>
                    </a:ext>
                  </a:extLst>
                </a:gridCol>
              </a:tblGrid>
              <a:tr h="2800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Thursday, </a:t>
                      </a:r>
                      <a:r>
                        <a:rPr lang="en-US" sz="1400" dirty="0">
                          <a:effectLst/>
                        </a:rPr>
                        <a:t>November </a:t>
                      </a:r>
                      <a:r>
                        <a:rPr lang="en-US" sz="1400" dirty="0" smtClean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Friday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smtClean="0">
                          <a:effectLst/>
                        </a:rPr>
                        <a:t>November 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4729047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2:30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4866634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- 4:15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3:00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- 3:30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8746817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01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2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61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Robert Shannon</cp:lastModifiedBy>
  <cp:revision>33</cp:revision>
  <dcterms:created xsi:type="dcterms:W3CDTF">2020-06-01T17:30:45Z</dcterms:created>
  <dcterms:modified xsi:type="dcterms:W3CDTF">2020-11-17T20:09:23Z</dcterms:modified>
</cp:coreProperties>
</file>