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80" autoAdjust="0"/>
  </p:normalViewPr>
  <p:slideViewPr>
    <p:cSldViewPr snapToGrid="0">
      <p:cViewPr varScale="1">
        <p:scale>
          <a:sx n="71" d="100"/>
          <a:sy n="71" d="100"/>
        </p:scale>
        <p:origin x="7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443345" y="1409701"/>
            <a:ext cx="1144385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200" dirty="0"/>
              <a:t>Big Data and Securities Markets</a:t>
            </a:r>
            <a:endParaRPr lang="en-US" dirty="0"/>
          </a:p>
          <a:p>
            <a:pPr algn="ctr">
              <a:spcAft>
                <a:spcPts val="1200"/>
              </a:spcAft>
            </a:pPr>
            <a:r>
              <a:rPr lang="en-US" dirty="0" err="1"/>
              <a:t>Itay</a:t>
            </a:r>
            <a:r>
              <a:rPr lang="en-US" dirty="0"/>
              <a:t> Goldstein, Chester S. </a:t>
            </a:r>
            <a:r>
              <a:rPr lang="en-US" dirty="0" err="1"/>
              <a:t>Spatt</a:t>
            </a:r>
            <a:r>
              <a:rPr lang="en-US" dirty="0"/>
              <a:t>, and Mao Ye, Organizers</a:t>
            </a:r>
          </a:p>
          <a:p>
            <a:pPr algn="ctr">
              <a:spcAft>
                <a:spcPts val="1200"/>
              </a:spcAft>
            </a:pPr>
            <a:r>
              <a:rPr lang="en-US" dirty="0"/>
              <a:t>December 3 and 4, 2020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Supported by the National Science Foundation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On Zoom.us</a:t>
            </a:r>
          </a:p>
          <a:p>
            <a:pPr algn="ctr"/>
            <a:r>
              <a:rPr lang="en-US" dirty="0"/>
              <a:t>Times in US EDT</a:t>
            </a:r>
          </a:p>
          <a:p>
            <a:pPr algn="ctr"/>
            <a:endParaRPr lang="en-US" sz="1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083056"/>
              </p:ext>
            </p:extLst>
          </p:nvPr>
        </p:nvGraphicFramePr>
        <p:xfrm>
          <a:off x="3846740" y="4732201"/>
          <a:ext cx="4498520" cy="14937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9260">
                  <a:extLst>
                    <a:ext uri="{9D8B030D-6E8A-4147-A177-3AD203B41FA5}">
                      <a16:colId xmlns:a16="http://schemas.microsoft.com/office/drawing/2014/main" val="772061476"/>
                    </a:ext>
                  </a:extLst>
                </a:gridCol>
                <a:gridCol w="2249260">
                  <a:extLst>
                    <a:ext uri="{9D8B030D-6E8A-4147-A177-3AD203B41FA5}">
                      <a16:colId xmlns:a16="http://schemas.microsoft.com/office/drawing/2014/main" val="2013042693"/>
                    </a:ext>
                  </a:extLst>
                </a:gridCol>
              </a:tblGrid>
              <a:tr h="2987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2987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10:55 am Start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11:00 am Start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  <a:tr h="2987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12:30-1:00 pm Break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12:30-1:00 pm Break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10253"/>
                  </a:ext>
                </a:extLst>
              </a:tr>
              <a:tr h="2987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2:30-3:00 pm Break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2:30-3:00 pm Break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749106"/>
                  </a:ext>
                </a:extLst>
              </a:tr>
              <a:tr h="2987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4:30 pm Adjourn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4:30 pm Adjourn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199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00401" y="396549"/>
            <a:ext cx="5593976" cy="57163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10E2106-6621-455E-98FE-1765CDB29D65}"/>
              </a:ext>
            </a:extLst>
          </p:cNvPr>
          <p:cNvSpPr/>
          <p:nvPr/>
        </p:nvSpPr>
        <p:spPr>
          <a:xfrm>
            <a:off x="995082" y="1196788"/>
            <a:ext cx="1017942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1200"/>
              </a:spcAft>
            </a:pPr>
            <a:r>
              <a:rPr lang="en-US" sz="3200" dirty="0">
                <a:solidFill>
                  <a:prstClr val="black"/>
                </a:solidFill>
              </a:rPr>
              <a:t>Big Data and Securities Markets</a:t>
            </a:r>
            <a:endParaRPr lang="en-US" dirty="0">
              <a:solidFill>
                <a:prstClr val="black"/>
              </a:solidFill>
            </a:endParaRPr>
          </a:p>
          <a:p>
            <a:pPr lvl="0" algn="ctr">
              <a:spcAft>
                <a:spcPts val="1200"/>
              </a:spcAft>
            </a:pPr>
            <a:r>
              <a:rPr lang="en-US" dirty="0" err="1">
                <a:solidFill>
                  <a:prstClr val="black"/>
                </a:solidFill>
              </a:rPr>
              <a:t>Itay</a:t>
            </a:r>
            <a:r>
              <a:rPr lang="en-US" dirty="0">
                <a:solidFill>
                  <a:prstClr val="black"/>
                </a:solidFill>
              </a:rPr>
              <a:t> Goldstein, Chester S. </a:t>
            </a:r>
            <a:r>
              <a:rPr lang="en-US" dirty="0" err="1">
                <a:solidFill>
                  <a:prstClr val="black"/>
                </a:solidFill>
              </a:rPr>
              <a:t>Spatt</a:t>
            </a:r>
            <a:r>
              <a:rPr lang="en-US" dirty="0">
                <a:solidFill>
                  <a:prstClr val="black"/>
                </a:solidFill>
              </a:rPr>
              <a:t>, and Mao Ye, Organizers</a:t>
            </a:r>
          </a:p>
          <a:p>
            <a:pPr lvl="0" algn="ctr">
              <a:spcAft>
                <a:spcPts val="1200"/>
              </a:spcAft>
            </a:pPr>
            <a:r>
              <a:rPr lang="en-US" dirty="0">
                <a:solidFill>
                  <a:prstClr val="black"/>
                </a:solidFill>
              </a:rPr>
              <a:t>December 3 and 4, 2020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Supported by the National Science Foundation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On Zoom.us</a:t>
            </a: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Times in US EDT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4A75DA1-620A-41F3-8449-A0153B2874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425996"/>
              </p:ext>
            </p:extLst>
          </p:nvPr>
        </p:nvGraphicFramePr>
        <p:xfrm>
          <a:off x="3846740" y="4732201"/>
          <a:ext cx="4498520" cy="14937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9260">
                  <a:extLst>
                    <a:ext uri="{9D8B030D-6E8A-4147-A177-3AD203B41FA5}">
                      <a16:colId xmlns:a16="http://schemas.microsoft.com/office/drawing/2014/main" val="772061476"/>
                    </a:ext>
                  </a:extLst>
                </a:gridCol>
                <a:gridCol w="2249260">
                  <a:extLst>
                    <a:ext uri="{9D8B030D-6E8A-4147-A177-3AD203B41FA5}">
                      <a16:colId xmlns:a16="http://schemas.microsoft.com/office/drawing/2014/main" val="2013042693"/>
                    </a:ext>
                  </a:extLst>
                </a:gridCol>
              </a:tblGrid>
              <a:tr h="2987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2987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10:55 am Start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11:00 am Start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  <a:tr h="2987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12:30-1:00 pm Break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12:30-1:00 pm Break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10253"/>
                  </a:ext>
                </a:extLst>
              </a:tr>
              <a:tr h="2987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2:30-3:00 pm Break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2:30-3:00 pm Break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749106"/>
                  </a:ext>
                </a:extLst>
              </a:tr>
              <a:tr h="2987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4:30 pm Adjourn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4:30 pm Adjourn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199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133</Words>
  <Application>Microsoft Office PowerPoint</Application>
  <PresentationFormat>Widescreen</PresentationFormat>
  <Paragraphs>37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27</cp:revision>
  <dcterms:created xsi:type="dcterms:W3CDTF">2020-06-01T17:30:45Z</dcterms:created>
  <dcterms:modified xsi:type="dcterms:W3CDTF">2020-12-03T12:55:34Z</dcterms:modified>
</cp:coreProperties>
</file>