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009E-DB16-C14A-A7B9-12960F81EC34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B47D-D59B-6349-81AE-C3883B38A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0810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009E-DB16-C14A-A7B9-12960F81EC34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B47D-D59B-6349-81AE-C3883B38A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2048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009E-DB16-C14A-A7B9-12960F81EC34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B47D-D59B-6349-81AE-C3883B38A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590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009E-DB16-C14A-A7B9-12960F81EC34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B47D-D59B-6349-81AE-C3883B38A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5530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009E-DB16-C14A-A7B9-12960F81EC34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B47D-D59B-6349-81AE-C3883B38A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4205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009E-DB16-C14A-A7B9-12960F81EC34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B47D-D59B-6349-81AE-C3883B38A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0053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009E-DB16-C14A-A7B9-12960F81EC34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B47D-D59B-6349-81AE-C3883B38A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1660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009E-DB16-C14A-A7B9-12960F81EC34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B47D-D59B-6349-81AE-C3883B38A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2632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009E-DB16-C14A-A7B9-12960F81EC34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B47D-D59B-6349-81AE-C3883B38A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4217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009E-DB16-C14A-A7B9-12960F81EC34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B47D-D59B-6349-81AE-C3883B38A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9245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009E-DB16-C14A-A7B9-12960F81EC34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CB47D-D59B-6349-81AE-C3883B38A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9910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4009E-DB16-C14A-A7B9-12960F81EC34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CB47D-D59B-6349-81AE-C3883B38A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730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Comments on “Why do Immigrants Earn so Much More than Natives in Taiwan?” by Mei Hsu and Been-Lon Chen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00171"/>
            <a:ext cx="6121400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i="1" dirty="0" smtClean="0"/>
              <a:t>By Dante B. Canlas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152254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Overview of the Hsu and Chen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empirical study of earnings differentials between immigrant and native Taiwanese</a:t>
            </a:r>
          </a:p>
          <a:p>
            <a:r>
              <a:rPr lang="en-US" dirty="0" smtClean="0"/>
              <a:t>A labor force force participation decision function generates an inverse Mills ratio to correct for sample selection bias</a:t>
            </a:r>
          </a:p>
          <a:p>
            <a:r>
              <a:rPr lang="en-US" dirty="0" smtClean="0"/>
              <a:t>Human capital endowments account  for much of the observed earnings differentials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7585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Clarify the links between the analytical and empirical frameworks, i.e., from labor force participation to earnings functions</a:t>
            </a:r>
          </a:p>
          <a:p>
            <a:r>
              <a:rPr lang="en-US" dirty="0" smtClean="0"/>
              <a:t>Consider firm productivity characteristics in specifying the earnings functions</a:t>
            </a:r>
          </a:p>
          <a:p>
            <a:r>
              <a:rPr lang="en-US" dirty="0" smtClean="0"/>
              <a:t>Are the LFP and earnings functions generated by the same deterministic and stochastic processes?</a:t>
            </a:r>
          </a:p>
          <a:p>
            <a:r>
              <a:rPr lang="en-US" dirty="0" smtClean="0"/>
              <a:t>Consider insights from job-search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43729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124</Words>
  <Application>Microsoft Macintosh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Comments on “Why do Immigrants Earn so Much More than Natives in Taiwan?” by Mei Hsu and Been-Lon Chen</vt:lpstr>
      <vt:lpstr>An Overview of the Hsu and Chen Paper</vt:lpstr>
      <vt:lpstr>Some Comments</vt:lpstr>
    </vt:vector>
  </TitlesOfParts>
  <Company>UP School of Economics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Comments on “Why do Immigrants Earn so Much More than Natives in Taiwan?” by Mei Hsu and Been-Lon Chen</dc:title>
  <dc:creator>Dante Canlas</dc:creator>
  <cp:lastModifiedBy>maranjian</cp:lastModifiedBy>
  <cp:revision>2</cp:revision>
  <dcterms:created xsi:type="dcterms:W3CDTF">2012-06-14T21:55:36Z</dcterms:created>
  <dcterms:modified xsi:type="dcterms:W3CDTF">2012-06-19T13:04:01Z</dcterms:modified>
</cp:coreProperties>
</file>