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444138" y="1409701"/>
            <a:ext cx="1130451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Tax Policy and the Economy</a:t>
            </a:r>
            <a:endParaRPr lang="en-US" sz="3200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Robert Moffitt, Organizer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September 24, 2020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Supported </a:t>
            </a:r>
            <a:r>
              <a:rPr lang="en-US" dirty="0"/>
              <a:t>by the Harry and </a:t>
            </a:r>
            <a:r>
              <a:rPr lang="en-US" dirty="0" err="1"/>
              <a:t>Lynde</a:t>
            </a:r>
            <a:r>
              <a:rPr lang="en-US" dirty="0"/>
              <a:t> Bradley </a:t>
            </a:r>
            <a:r>
              <a:rPr lang="en-US" dirty="0" smtClean="0"/>
              <a:t>Foundation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On </a:t>
            </a:r>
            <a:r>
              <a:rPr lang="en-US" dirty="0"/>
              <a:t>Zoom.us</a:t>
            </a:r>
          </a:p>
          <a:p>
            <a:pPr algn="ctr"/>
            <a:r>
              <a:rPr lang="en-US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229290"/>
              </p:ext>
            </p:extLst>
          </p:nvPr>
        </p:nvGraphicFramePr>
        <p:xfrm>
          <a:off x="4650377" y="4484914"/>
          <a:ext cx="2873829" cy="2270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3829">
                  <a:extLst>
                    <a:ext uri="{9D8B030D-6E8A-4147-A177-3AD203B41FA5}">
                      <a16:colId xmlns:a16="http://schemas.microsoft.com/office/drawing/2014/main" xmlns="" val="772061476"/>
                    </a:ext>
                  </a:extLst>
                </a:gridCol>
              </a:tblGrid>
              <a:tr h="1971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1309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am – Introductory Remarks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10:50 to 10:55 am – Break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12:05 to 12:15 pm – Break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1:15 to 1:25 pm – Break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2:40 pm - Adjourn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197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197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  <a:tr h="197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29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Robert Shannon</cp:lastModifiedBy>
  <cp:revision>28</cp:revision>
  <dcterms:created xsi:type="dcterms:W3CDTF">2020-06-01T17:30:45Z</dcterms:created>
  <dcterms:modified xsi:type="dcterms:W3CDTF">2020-09-22T16:14:24Z</dcterms:modified>
</cp:coreProperties>
</file>