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6" y="1409701"/>
            <a:ext cx="1125212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200020"/>
                </a:solidFill>
                <a:latin typeface="Georgia" panose="02040502050405020303" pitchFamily="18" charset="0"/>
              </a:rPr>
              <a:t>Tax Policy and the Economy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Robert A. Moffitt, Organizer</a:t>
            </a:r>
          </a:p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September 24, 2020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Harry and Lynde Bradley Foundation</a:t>
            </a:r>
          </a:p>
          <a:p>
            <a:pPr algn="ctr"/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sz="3000" dirty="0">
              <a:solidFill>
                <a:srgbClr val="200020"/>
              </a:solidFill>
              <a:latin typeface="Georgia" panose="02040502050405020303" pitchFamily="18" charset="0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35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2020-09-21T14:56:00Z</dcterms:modified>
</cp:coreProperties>
</file>