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ference.nber.org/sched/si20" TargetMode="External"/><Relationship Id="rId5" Type="http://schemas.openxmlformats.org/officeDocument/2006/relationships/hyperlink" Target="https://conference.nber.org/confer/confercodeofconduct.html" TargetMode="Externa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://conference.nber.org/sched/si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nference.nber.org/confer/confercodeofconduct.html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380508"/>
            <a:ext cx="1174089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Risks of Financial Institutions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Author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Mark Carey and René M.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Stulz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8,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Joint with the Corporate Finance Group on July 14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437696"/>
                </a:solidFill>
                <a:latin typeface="calibri" panose="020F0502020204030204" pitchFamily="34" charset="0"/>
                <a:hlinkClick r:id="rId5"/>
              </a:rPr>
              <a:t>Conference Code of Conduct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437696"/>
                </a:solidFill>
                <a:latin typeface="calibri" panose="020F0502020204030204" pitchFamily="34" charset="0"/>
                <a:hlinkClick r:id="rId6"/>
              </a:rPr>
              <a:t>Summer Institute 2020 master schedule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6781"/>
              </p:ext>
            </p:extLst>
          </p:nvPr>
        </p:nvGraphicFramePr>
        <p:xfrm>
          <a:off x="5173842" y="5430981"/>
          <a:ext cx="2295420" cy="2247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542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3269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26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4:15 pm Adjourn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>
                <a:solidFill>
                  <a:srgbClr val="200020"/>
                </a:solidFill>
              </a:rPr>
              <a:t>SI 2020 Risks of Financial Institutions</a:t>
            </a:r>
          </a:p>
          <a:p>
            <a:pPr lvl="0" algn="ctr"/>
            <a:r>
              <a:rPr lang="en-US" sz="1200">
                <a:solidFill>
                  <a:srgbClr val="FFFFFF"/>
                </a:solidFill>
                <a:latin typeface="calibri" panose="020F0502020204030204" pitchFamily="34" charset="0"/>
              </a:rPr>
              <a:t>Author</a:t>
            </a:r>
            <a:endParaRPr lang="en-US" sz="1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Mark Carey and René M. Stulz, Organizers</a:t>
            </a:r>
          </a:p>
          <a:p>
            <a:pPr lvl="0" algn="ctr"/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July 8, 2020</a:t>
            </a:r>
          </a:p>
          <a:p>
            <a:pPr lvl="0" algn="ctr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>
                <a:solidFill>
                  <a:srgbClr val="000000"/>
                </a:solidFill>
                <a:latin typeface="calibri" panose="020F0502020204030204" pitchFamily="34" charset="0"/>
              </a:rPr>
              <a:t>Joint with the Corporate Finance Group on July 14</a:t>
            </a: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>
                <a:solidFill>
                  <a:srgbClr val="437696"/>
                </a:solidFill>
                <a:latin typeface="calibri" panose="020F0502020204030204" pitchFamily="34" charset="0"/>
                <a:hlinkClick r:id="rId6"/>
              </a:rPr>
              <a:t>Conference Code of Conduct</a:t>
            </a: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>
                <a:solidFill>
                  <a:srgbClr val="437696"/>
                </a:solidFill>
                <a:latin typeface="calibri" panose="020F0502020204030204" pitchFamily="34" charset="0"/>
                <a:hlinkClick r:id="rId7"/>
              </a:rPr>
              <a:t>Summer Institute 2020 master schedule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20261"/>
              </p:ext>
            </p:extLst>
          </p:nvPr>
        </p:nvGraphicFramePr>
        <p:xfrm>
          <a:off x="4960482" y="5290517"/>
          <a:ext cx="2295420" cy="2259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5420">
                  <a:extLst>
                    <a:ext uri="{9D8B030D-6E8A-4147-A177-3AD203B41FA5}">
                      <a16:colId xmlns:a16="http://schemas.microsoft.com/office/drawing/2014/main" val="1315436861"/>
                    </a:ext>
                  </a:extLst>
                </a:gridCol>
              </a:tblGrid>
              <a:tr h="338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019586"/>
                  </a:ext>
                </a:extLst>
              </a:tr>
              <a:tr h="326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4:15 pm Adjourn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19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49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Staff</cp:lastModifiedBy>
  <cp:revision>28</cp:revision>
  <dcterms:created xsi:type="dcterms:W3CDTF">2020-06-01T17:30:45Z</dcterms:created>
  <dcterms:modified xsi:type="dcterms:W3CDTF">2020-06-19T19:04:49Z</dcterms:modified>
</cp:coreProperties>
</file>