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580" autoAdjust="0"/>
  </p:normalViewPr>
  <p:slideViewPr>
    <p:cSldViewPr snapToGrid="0">
      <p:cViewPr varScale="1">
        <p:scale>
          <a:sx n="65" d="100"/>
          <a:sy n="65" d="100"/>
        </p:scale>
        <p:origin x="102" y="4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443345" y="1409701"/>
            <a:ext cx="11740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548695"/>
              </p:ext>
            </p:extLst>
          </p:nvPr>
        </p:nvGraphicFramePr>
        <p:xfrm>
          <a:off x="4058272" y="4321277"/>
          <a:ext cx="4082838" cy="1460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1419">
                  <a:extLst>
                    <a:ext uri="{9D8B030D-6E8A-4147-A177-3AD203B41FA5}">
                      <a16:colId xmlns:a16="http://schemas.microsoft.com/office/drawing/2014/main" val="1341381535"/>
                    </a:ext>
                  </a:extLst>
                </a:gridCol>
                <a:gridCol w="2041419">
                  <a:extLst>
                    <a:ext uri="{9D8B030D-6E8A-4147-A177-3AD203B41FA5}">
                      <a16:colId xmlns:a16="http://schemas.microsoft.com/office/drawing/2014/main" val="772061476"/>
                    </a:ext>
                  </a:extLst>
                </a:gridCol>
              </a:tblGrid>
              <a:tr h="2433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12167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11:00 am Start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12:00-12:15 pm Break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1:15-1:45 pm Break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4:00-4:15 pm Break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5:15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9:00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12:00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619432" y="1409701"/>
            <a:ext cx="108843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200020"/>
                </a:solidFill>
                <a:latin typeface="Georgia" panose="02040502050405020303" pitchFamily="18" charset="0"/>
              </a:rPr>
              <a:t>SI 2020 Real Estate</a:t>
            </a:r>
          </a:p>
          <a:p>
            <a:pPr algn="ctr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Fernando V. Ferreira and Tomasz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Piskorski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, Organizers</a:t>
            </a:r>
          </a:p>
          <a:p>
            <a:pPr algn="ctr"/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July 22-23, 2020</a:t>
            </a:r>
          </a:p>
          <a:p>
            <a:pPr algn="ctr"/>
            <a:b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</p:txBody>
      </p:sp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4165F0-85E0-43B9-A7A3-27312BB8A940}"/>
              </a:ext>
            </a:extLst>
          </p:cNvPr>
          <p:cNvSpPr/>
          <p:nvPr/>
        </p:nvSpPr>
        <p:spPr>
          <a:xfrm>
            <a:off x="604684" y="1170432"/>
            <a:ext cx="1088431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dirty="0">
                <a:solidFill>
                  <a:srgbClr val="200020"/>
                </a:solidFill>
                <a:latin typeface="Georgia" panose="02040502050405020303" pitchFamily="18" charset="0"/>
              </a:rPr>
              <a:t>SI 2020 Real Estate</a:t>
            </a:r>
          </a:p>
          <a:p>
            <a:pPr lvl="0" algn="ctr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Fernando V. Ferreira and Tomasz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Piskorski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, Organizers</a:t>
            </a:r>
          </a:p>
          <a:p>
            <a:pPr lvl="0" algn="ctr"/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July 22-23, 2020</a:t>
            </a:r>
          </a:p>
          <a:p>
            <a:pPr lvl="0" algn="ctr"/>
            <a:b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E2DDBF9-E761-435A-9B15-3ECA191019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200109"/>
              </p:ext>
            </p:extLst>
          </p:nvPr>
        </p:nvGraphicFramePr>
        <p:xfrm>
          <a:off x="4041058" y="4407407"/>
          <a:ext cx="4100052" cy="1280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0026">
                  <a:extLst>
                    <a:ext uri="{9D8B030D-6E8A-4147-A177-3AD203B41FA5}">
                      <a16:colId xmlns:a16="http://schemas.microsoft.com/office/drawing/2014/main" val="891024442"/>
                    </a:ext>
                  </a:extLst>
                </a:gridCol>
                <a:gridCol w="2050026">
                  <a:extLst>
                    <a:ext uri="{9D8B030D-6E8A-4147-A177-3AD203B41FA5}">
                      <a16:colId xmlns:a16="http://schemas.microsoft.com/office/drawing/2014/main" val="2854986522"/>
                    </a:ext>
                  </a:extLst>
                </a:gridCol>
              </a:tblGrid>
              <a:tr h="2105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3917806"/>
                  </a:ext>
                </a:extLst>
              </a:tr>
              <a:tr h="10525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11:00 am Start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12:00-12:15 pm Break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1:15-1:45 pm Break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4:00-4:15 pm Break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5:15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9:00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12:00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2209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117</Words>
  <Application>Microsoft Office PowerPoint</Application>
  <PresentationFormat>Widescreen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</vt:lpstr>
      <vt:lpstr>Calibri Light</vt:lpstr>
      <vt:lpstr>Georgia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29</cp:revision>
  <dcterms:created xsi:type="dcterms:W3CDTF">2020-06-01T17:30:45Z</dcterms:created>
  <dcterms:modified xsi:type="dcterms:W3CDTF">2020-07-22T15:22:25Z</dcterms:modified>
</cp:coreProperties>
</file>