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Science of Science Funding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Paula Stephan and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Reinhilde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Veugelers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16,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Alfred P. Sloan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All 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914887"/>
              </p:ext>
            </p:extLst>
          </p:nvPr>
        </p:nvGraphicFramePr>
        <p:xfrm>
          <a:off x="4968240" y="5320145"/>
          <a:ext cx="2255520" cy="1562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9090" y="1031887"/>
            <a:ext cx="98367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Science of Science Funding</a:t>
            </a:r>
          </a:p>
          <a:p>
            <a:pPr lvl="0" algn="ctr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Paula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Stephan and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Reinhilde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Veugelers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16, 2020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Alfred P. Sloan Foundation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All times are Eastern Daylight Time</a:t>
            </a:r>
          </a:p>
          <a:p>
            <a:pPr lvl="0"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19171"/>
              </p:ext>
            </p:extLst>
          </p:nvPr>
        </p:nvGraphicFramePr>
        <p:xfrm>
          <a:off x="4885113" y="5694133"/>
          <a:ext cx="2255520" cy="1840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798424269"/>
                    </a:ext>
                  </a:extLst>
                </a:gridCol>
              </a:tblGrid>
              <a:tr h="362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7202389"/>
                  </a:ext>
                </a:extLst>
              </a:tr>
              <a:tr h="753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26993"/>
                  </a:ext>
                </a:extLst>
              </a:tr>
              <a:tr h="362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111741"/>
                  </a:ext>
                </a:extLst>
              </a:tr>
              <a:tr h="3622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8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95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2020-06-29T14:58:41Z</dcterms:modified>
</cp:coreProperties>
</file>