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443345" y="1409701"/>
            <a:ext cx="1174089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200020"/>
                </a:solidFill>
              </a:rPr>
              <a:t>SI 2020 Macroeconomics and Productivity</a:t>
            </a:r>
          </a:p>
          <a:p>
            <a:pPr algn="ctr"/>
            <a:r>
              <a:rPr lang="en-US" sz="1200" dirty="0">
                <a:solidFill>
                  <a:srgbClr val="FFFFFF"/>
                </a:solidFill>
                <a:latin typeface="calibri" panose="020F0502020204030204" pitchFamily="34" charset="0"/>
              </a:rPr>
              <a:t>Authors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 algn="ctr"/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Susanto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Basu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, Nicholas Bloom,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Raffaella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Sadun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, and Chad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Syverson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, Organizers</a:t>
            </a: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14, 2020</a:t>
            </a:r>
          </a:p>
          <a:p>
            <a:pPr algn="ctr"/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  <a:b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489821"/>
              </p:ext>
            </p:extLst>
          </p:nvPr>
        </p:nvGraphicFramePr>
        <p:xfrm>
          <a:off x="5186032" y="4837471"/>
          <a:ext cx="2255520" cy="1106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5520">
                  <a:extLst>
                    <a:ext uri="{9D8B030D-6E8A-4147-A177-3AD203B41FA5}">
                      <a16:colId xmlns:a16="http://schemas.microsoft.com/office/drawing/2014/main" val="2879365922"/>
                    </a:ext>
                  </a:extLst>
                </a:gridCol>
              </a:tblGrid>
              <a:tr h="3590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7471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10:55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2:05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188976" y="1101890"/>
            <a:ext cx="1181404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dirty="0">
                <a:solidFill>
                  <a:srgbClr val="200020"/>
                </a:solidFill>
              </a:rPr>
              <a:t>SI 2020 Macroeconomics and Productivity</a:t>
            </a:r>
          </a:p>
          <a:p>
            <a:pPr lvl="0" algn="ctr"/>
            <a:r>
              <a:rPr lang="en-US" sz="1200" dirty="0">
                <a:solidFill>
                  <a:srgbClr val="FFFFFF"/>
                </a:solidFill>
                <a:latin typeface="calibri" panose="020F0502020204030204" pitchFamily="34" charset="0"/>
              </a:rPr>
              <a:t>Authors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 lvl="0" algn="ctr"/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Susanto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Basu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, Nicholas Bloom,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Raffaella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Sadun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, and Chad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Syverson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, Organizers</a:t>
            </a:r>
          </a:p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14, 2020</a:t>
            </a:r>
          </a:p>
          <a:p>
            <a:pPr lvl="0" algn="ctr"/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  <a:b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011800"/>
              </p:ext>
            </p:extLst>
          </p:nvPr>
        </p:nvGraphicFramePr>
        <p:xfrm>
          <a:off x="5091545" y="4660491"/>
          <a:ext cx="2255520" cy="9272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5520">
                  <a:extLst>
                    <a:ext uri="{9D8B030D-6E8A-4147-A177-3AD203B41FA5}">
                      <a16:colId xmlns:a16="http://schemas.microsoft.com/office/drawing/2014/main" val="963724362"/>
                    </a:ext>
                  </a:extLst>
                </a:gridCol>
              </a:tblGrid>
              <a:tr h="287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9543475"/>
                  </a:ext>
                </a:extLst>
              </a:tr>
              <a:tr h="5976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10:55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2:05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3157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95</Words>
  <Application>Microsoft Office PowerPoint</Application>
  <PresentationFormat>Widescreen</PresentationFormat>
  <Paragraphs>15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28</cp:revision>
  <dcterms:created xsi:type="dcterms:W3CDTF">2020-06-01T17:30:45Z</dcterms:created>
  <dcterms:modified xsi:type="dcterms:W3CDTF">2020-07-14T12:31:38Z</dcterms:modified>
</cp:coreProperties>
</file>