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742062"/>
              </p:ext>
            </p:extLst>
          </p:nvPr>
        </p:nvGraphicFramePr>
        <p:xfrm>
          <a:off x="4011560" y="4439266"/>
          <a:ext cx="4333700" cy="1209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6850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  <a:gridCol w="2166850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</a:tblGrid>
              <a:tr h="2354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9739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1:50-2:10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3:00-3:20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1:50-2:10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3:50-4:10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78873" y="1315088"/>
            <a:ext cx="1046018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>
                <a:solidFill>
                  <a:srgbClr val="200020"/>
                </a:solidFill>
              </a:rPr>
              <a:t>SI 2020 Innovation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Adam B. Jaffe, Benjamin Jones, and Heidi L. Williams, Organizers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14-15, 2020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the Ewing Marion Kauffman Foundation</a:t>
            </a:r>
          </a:p>
          <a:p>
            <a:pPr algn="ctr"/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9A8358-3BA7-44D5-B667-DDB838342B00}"/>
              </a:ext>
            </a:extLst>
          </p:cNvPr>
          <p:cNvSpPr/>
          <p:nvPr/>
        </p:nvSpPr>
        <p:spPr>
          <a:xfrm>
            <a:off x="943897" y="1170430"/>
            <a:ext cx="1025012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en-US" sz="3200" dirty="0">
                <a:solidFill>
                  <a:srgbClr val="200020"/>
                </a:solidFill>
              </a:rPr>
              <a:t>SI 2020 Innovation</a:t>
            </a:r>
          </a:p>
          <a:p>
            <a:pPr lvl="0"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Adam B. Jaffe, Benjamin Jones, and Heidi L. Williams, Organizers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14-15, 2020</a:t>
            </a:r>
          </a:p>
          <a:p>
            <a:pPr lvl="0" algn="ctr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the Ewing Marion Kauffman Foundation</a:t>
            </a:r>
          </a:p>
          <a:p>
            <a:pPr lvl="0" algn="ctr"/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52D47AB-9AA3-4B14-802E-AC59824B1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357192"/>
              </p:ext>
            </p:extLst>
          </p:nvPr>
        </p:nvGraphicFramePr>
        <p:xfrm>
          <a:off x="3846740" y="4129548"/>
          <a:ext cx="4498520" cy="1253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9260">
                  <a:extLst>
                    <a:ext uri="{9D8B030D-6E8A-4147-A177-3AD203B41FA5}">
                      <a16:colId xmlns:a16="http://schemas.microsoft.com/office/drawing/2014/main" val="1781615153"/>
                    </a:ext>
                  </a:extLst>
                </a:gridCol>
                <a:gridCol w="2249260">
                  <a:extLst>
                    <a:ext uri="{9D8B030D-6E8A-4147-A177-3AD203B41FA5}">
                      <a16:colId xmlns:a16="http://schemas.microsoft.com/office/drawing/2014/main" val="798929835"/>
                    </a:ext>
                  </a:extLst>
                </a:gridCol>
              </a:tblGrid>
              <a:tr h="244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225530"/>
                  </a:ext>
                </a:extLst>
              </a:tr>
              <a:tr h="10095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1:50-2:10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3:00-3:20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1:50-2:10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3:50-4:10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86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135</Words>
  <Application>Microsoft Office PowerPoint</Application>
  <PresentationFormat>Widescreen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31</cp:revision>
  <dcterms:created xsi:type="dcterms:W3CDTF">2020-06-01T17:30:45Z</dcterms:created>
  <dcterms:modified xsi:type="dcterms:W3CDTF">2020-07-14T12:30:10Z</dcterms:modified>
</cp:coreProperties>
</file>