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66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263323"/>
            <a:ext cx="1174089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85183"/>
              </p:ext>
            </p:extLst>
          </p:nvPr>
        </p:nvGraphicFramePr>
        <p:xfrm>
          <a:off x="4810539" y="4770783"/>
          <a:ext cx="2994991" cy="1423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4991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</a:tblGrid>
              <a:tr h="284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28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Empirical Directions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849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1109000"/>
            <a:ext cx="11814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906574"/>
              </p:ext>
            </p:extLst>
          </p:nvPr>
        </p:nvGraphicFramePr>
        <p:xfrm>
          <a:off x="4227443" y="4704522"/>
          <a:ext cx="4117817" cy="1470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7817">
                  <a:extLst>
                    <a:ext uri="{9D8B030D-6E8A-4147-A177-3AD203B41FA5}">
                      <a16:colId xmlns:a16="http://schemas.microsoft.com/office/drawing/2014/main" val="2076780463"/>
                    </a:ext>
                  </a:extLst>
                </a:gridCol>
              </a:tblGrid>
              <a:tr h="257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612566"/>
                  </a:ext>
                </a:extLst>
              </a:tr>
              <a:tr h="9558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Empirical Directions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23496"/>
                  </a:ext>
                </a:extLst>
              </a:tr>
              <a:tr h="2575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94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99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33</cp:revision>
  <dcterms:created xsi:type="dcterms:W3CDTF">2020-06-01T17:30:45Z</dcterms:created>
  <dcterms:modified xsi:type="dcterms:W3CDTF">2020-06-25T15:35:41Z</dcterms:modified>
</cp:coreProperties>
</file>