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72" d="100"/>
          <a:sy n="72" d="100"/>
        </p:scale>
        <p:origin x="54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51106" y="1263323"/>
            <a:ext cx="1174089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Entrepreneurship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Josh Lerner and David T. Robinson, Organizers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July 13, 2020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Supported by the Ewing Marion Kauffman Foundation</a:t>
            </a:r>
          </a:p>
          <a:p>
            <a:pPr algn="ctr"/>
            <a:b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92353"/>
              </p:ext>
            </p:extLst>
          </p:nvPr>
        </p:nvGraphicFramePr>
        <p:xfrm>
          <a:off x="4505739" y="4770783"/>
          <a:ext cx="3839521" cy="1423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9521">
                  <a:extLst>
                    <a:ext uri="{9D8B030D-6E8A-4147-A177-3AD203B41FA5}">
                      <a16:colId xmlns:a16="http://schemas.microsoft.com/office/drawing/2014/main" val="1186913820"/>
                    </a:ext>
                  </a:extLst>
                </a:gridCol>
              </a:tblGrid>
              <a:tr h="2849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728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Gender, Innovation and Entrepreneurship Session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12:30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2849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188976" y="1109000"/>
            <a:ext cx="118140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Entrepreneurship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Josh Lerner and David T. Robinson, Organizers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July 13, 2020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Supported by the Ewing Marion Kauffman Foundation</a:t>
            </a:r>
          </a:p>
          <a:p>
            <a:pPr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  <a:p>
            <a:pPr algn="ctr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267223"/>
              </p:ext>
            </p:extLst>
          </p:nvPr>
        </p:nvGraphicFramePr>
        <p:xfrm>
          <a:off x="4068416" y="4521323"/>
          <a:ext cx="4134679" cy="1587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4679">
                  <a:extLst>
                    <a:ext uri="{9D8B030D-6E8A-4147-A177-3AD203B41FA5}">
                      <a16:colId xmlns:a16="http://schemas.microsoft.com/office/drawing/2014/main" val="2076780463"/>
                    </a:ext>
                  </a:extLst>
                </a:gridCol>
              </a:tblGrid>
              <a:tr h="2586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9612566"/>
                  </a:ext>
                </a:extLst>
              </a:tr>
              <a:tr h="10705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Gender, Innovation and Entrepreneurship Session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12:30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523496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949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104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35</cp:revision>
  <dcterms:created xsi:type="dcterms:W3CDTF">2020-06-01T17:30:45Z</dcterms:created>
  <dcterms:modified xsi:type="dcterms:W3CDTF">2020-06-25T15:53:13Z</dcterms:modified>
</cp:coreProperties>
</file>