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72" d="100"/>
          <a:sy n="72" d="100"/>
        </p:scale>
        <p:origin x="66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6" y="1263323"/>
            <a:ext cx="1174089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Entrepreneurship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Josh Lerner and David T. Robinson, Organizers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Ewing Marion Kauffman Foundation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141056"/>
              </p:ext>
            </p:extLst>
          </p:nvPr>
        </p:nvGraphicFramePr>
        <p:xfrm>
          <a:off x="5221502" y="4770783"/>
          <a:ext cx="2200102" cy="1520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</a:tblGrid>
              <a:tr h="333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790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Plenary Session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333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188976" y="1109000"/>
            <a:ext cx="11814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Entrepreneurship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Josh Lerner and David T. Robinson,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Ewing Marion Kauffman Foundation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847727"/>
              </p:ext>
            </p:extLst>
          </p:nvPr>
        </p:nvGraphicFramePr>
        <p:xfrm>
          <a:off x="4855741" y="5087441"/>
          <a:ext cx="2200102" cy="1428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val="2076780463"/>
                    </a:ext>
                  </a:extLst>
                </a:gridCol>
              </a:tblGrid>
              <a:tr h="287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9612566"/>
                  </a:ext>
                </a:extLst>
              </a:tr>
              <a:tr h="7991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Plenary Session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523496"/>
                  </a:ext>
                </a:extLst>
              </a:tr>
              <a:tr h="287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949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96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29</cp:revision>
  <dcterms:created xsi:type="dcterms:W3CDTF">2020-06-01T17:30:45Z</dcterms:created>
  <dcterms:modified xsi:type="dcterms:W3CDTF">2020-06-25T15:34:24Z</dcterms:modified>
</cp:coreProperties>
</file>