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44385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Conference on Research in Income and Wealth</a:t>
            </a:r>
            <a:br>
              <a:rPr lang="en-US" sz="3200" dirty="0">
                <a:solidFill>
                  <a:srgbClr val="200020"/>
                </a:solidFill>
              </a:rPr>
            </a:br>
            <a:endParaRPr lang="en-US" sz="3200" dirty="0">
              <a:solidFill>
                <a:srgbClr val="20002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Katharine G. Abraham,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Susanto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Basu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Nicholas Bloom, and Carol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Corrado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13-14, 2020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61764"/>
              </p:ext>
            </p:extLst>
          </p:nvPr>
        </p:nvGraphicFramePr>
        <p:xfrm>
          <a:off x="4203291" y="4855311"/>
          <a:ext cx="3893574" cy="1111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6142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1817432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</a:tblGrid>
              <a:tr h="2047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898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12:00-1:00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3:00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12:00-1:00 pm Break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0655" y="1074510"/>
            <a:ext cx="999538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Conference on Research in Income and Wealth</a:t>
            </a:r>
            <a:br>
              <a:rPr lang="en-US" sz="3200" dirty="0">
                <a:solidFill>
                  <a:srgbClr val="200020"/>
                </a:solidFill>
              </a:rPr>
            </a:br>
            <a:endParaRPr lang="en-US" sz="3200" dirty="0">
              <a:solidFill>
                <a:srgbClr val="200020"/>
              </a:solidFill>
            </a:endParaRP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Katharine G. Abraham,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Susanto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Basu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Nicholas Bloom, and Carol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Corrado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13-14, 2020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655B40-EB2C-412C-84C0-F59512D28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71803"/>
              </p:ext>
            </p:extLst>
          </p:nvPr>
        </p:nvGraphicFramePr>
        <p:xfrm>
          <a:off x="4188542" y="4667785"/>
          <a:ext cx="3701844" cy="1115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907">
                  <a:extLst>
                    <a:ext uri="{9D8B030D-6E8A-4147-A177-3AD203B41FA5}">
                      <a16:colId xmlns:a16="http://schemas.microsoft.com/office/drawing/2014/main" val="3605922304"/>
                    </a:ext>
                  </a:extLst>
                </a:gridCol>
                <a:gridCol w="1727937">
                  <a:extLst>
                    <a:ext uri="{9D8B030D-6E8A-4147-A177-3AD203B41FA5}">
                      <a16:colId xmlns:a16="http://schemas.microsoft.com/office/drawing/2014/main" val="2519995158"/>
                    </a:ext>
                  </a:extLst>
                </a:gridCol>
              </a:tblGrid>
              <a:tr h="2141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8285562"/>
                  </a:ext>
                </a:extLst>
              </a:tr>
              <a:tr h="901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12:00-1:00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3:00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12:00-1:00 pm Break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333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136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2020-07-13T11:35:04Z</dcterms:modified>
</cp:coreProperties>
</file>