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580" autoAdjust="0"/>
  </p:normalViewPr>
  <p:slideViewPr>
    <p:cSldViewPr snapToGrid="0">
      <p:cViewPr varScale="1">
        <p:scale>
          <a:sx n="65" d="100"/>
          <a:sy n="65" d="100"/>
        </p:scale>
        <p:origin x="102" y="4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575796" y="1231273"/>
            <a:ext cx="10986939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200020"/>
                </a:solidFill>
              </a:rPr>
              <a:t>SI 2020 Political Economy</a:t>
            </a:r>
          </a:p>
          <a:p>
            <a:pPr algn="ctr"/>
            <a:r>
              <a:rPr lang="en-US" sz="1200" dirty="0">
                <a:solidFill>
                  <a:srgbClr val="FFFFFF"/>
                </a:solidFill>
                <a:latin typeface="calibri" panose="020F0502020204030204" pitchFamily="34" charset="0"/>
              </a:rPr>
              <a:t>Authors</a:t>
            </a:r>
          </a:p>
          <a:p>
            <a:pPr algn="ctr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Gerard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Padró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 I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Miquel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 and Jesse M. Shapiro, Organizers</a:t>
            </a:r>
          </a:p>
          <a:p>
            <a:pPr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July 13-14, 2020</a:t>
            </a:r>
          </a:p>
          <a:p>
            <a:pPr algn="ctr"/>
            <a:endParaRPr lang="en-US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on Zoom.us</a:t>
            </a:r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b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Times are eastern daylight time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344365"/>
              </p:ext>
            </p:extLst>
          </p:nvPr>
        </p:nvGraphicFramePr>
        <p:xfrm>
          <a:off x="4055806" y="4586749"/>
          <a:ext cx="4070555" cy="11233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9963">
                  <a:extLst>
                    <a:ext uri="{9D8B030D-6E8A-4147-A177-3AD203B41FA5}">
                      <a16:colId xmlns:a16="http://schemas.microsoft.com/office/drawing/2014/main" val="1186913820"/>
                    </a:ext>
                  </a:extLst>
                </a:gridCol>
                <a:gridCol w="2060592">
                  <a:extLst>
                    <a:ext uri="{9D8B030D-6E8A-4147-A177-3AD203B41FA5}">
                      <a16:colId xmlns:a16="http://schemas.microsoft.com/office/drawing/2014/main" val="2879365922"/>
                    </a:ext>
                  </a:extLst>
                </a:gridCol>
              </a:tblGrid>
              <a:tr h="1299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Monday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Tuesday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3736002"/>
                  </a:ext>
                </a:extLst>
              </a:tr>
              <a:tr h="9099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10:15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11:00-11:20 am Break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12:10-12:40 pm Break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1:30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10:15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12:10-12:40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pm Break</a:t>
                      </a: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1:30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854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ECE919D-8C95-4B50-B92E-58CAF4926BD7}"/>
              </a:ext>
            </a:extLst>
          </p:cNvPr>
          <p:cNvSpPr/>
          <p:nvPr/>
        </p:nvSpPr>
        <p:spPr>
          <a:xfrm>
            <a:off x="201168" y="1170432"/>
            <a:ext cx="11814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88472" y="1255377"/>
            <a:ext cx="9699075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dirty="0">
                <a:solidFill>
                  <a:srgbClr val="200020"/>
                </a:solidFill>
              </a:rPr>
              <a:t>SI 2020 Political Economy</a:t>
            </a:r>
          </a:p>
          <a:p>
            <a:pPr lvl="0" algn="ctr"/>
            <a:r>
              <a:rPr lang="en-US" sz="1200" dirty="0">
                <a:solidFill>
                  <a:srgbClr val="FFFFFF"/>
                </a:solidFill>
                <a:latin typeface="calibri" panose="020F0502020204030204" pitchFamily="34" charset="0"/>
              </a:rPr>
              <a:t>Authors</a:t>
            </a:r>
          </a:p>
          <a:p>
            <a:pPr lvl="0" algn="ctr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Gerard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Padró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 I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Miquel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 and Jesse M. Shapiro, Organizers</a:t>
            </a:r>
          </a:p>
          <a:p>
            <a:pPr lvl="0"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July 13-14, 2020</a:t>
            </a:r>
          </a:p>
          <a:p>
            <a:pPr lvl="0" algn="ctr"/>
            <a:endParaRPr lang="en-US" sz="12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on Zoom.us</a:t>
            </a:r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US" sz="12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/>
            <a:b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Times are eastern daylight time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599A35B-AFA1-4BD8-8FEC-A34E4D6E0C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542119"/>
              </p:ext>
            </p:extLst>
          </p:nvPr>
        </p:nvGraphicFramePr>
        <p:xfrm>
          <a:off x="4100052" y="4719484"/>
          <a:ext cx="4245208" cy="12388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6203">
                  <a:extLst>
                    <a:ext uri="{9D8B030D-6E8A-4147-A177-3AD203B41FA5}">
                      <a16:colId xmlns:a16="http://schemas.microsoft.com/office/drawing/2014/main" val="534849469"/>
                    </a:ext>
                  </a:extLst>
                </a:gridCol>
                <a:gridCol w="2149005">
                  <a:extLst>
                    <a:ext uri="{9D8B030D-6E8A-4147-A177-3AD203B41FA5}">
                      <a16:colId xmlns:a16="http://schemas.microsoft.com/office/drawing/2014/main" val="3933449969"/>
                    </a:ext>
                  </a:extLst>
                </a:gridCol>
              </a:tblGrid>
              <a:tr h="2353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Monday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Tuesday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8052748"/>
                  </a:ext>
                </a:extLst>
              </a:tr>
              <a:tr h="10035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10:15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11:00-11:20 am Break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12:10-12:40 pm Break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1:30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10:15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12:10-12:40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pm Break</a:t>
                      </a: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1:30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8487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119</Words>
  <Application>Microsoft Office PowerPoint</Application>
  <PresentationFormat>Widescreen</PresentationFormat>
  <Paragraphs>23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Carl Beck</cp:lastModifiedBy>
  <cp:revision>32</cp:revision>
  <dcterms:created xsi:type="dcterms:W3CDTF">2020-06-01T17:30:45Z</dcterms:created>
  <dcterms:modified xsi:type="dcterms:W3CDTF">2020-07-13T11:30:42Z</dcterms:modified>
</cp:coreProperties>
</file>