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580" autoAdjust="0"/>
  </p:normalViewPr>
  <p:slideViewPr>
    <p:cSldViewPr snapToGrid="0">
      <p:cViewPr varScale="1">
        <p:scale>
          <a:sx n="65" d="100"/>
          <a:sy n="65" d="100"/>
        </p:scale>
        <p:origin x="102" y="4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3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3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3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3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3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3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3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443345" y="1409701"/>
            <a:ext cx="11740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  <a:p>
            <a:pPr algn="ctr"/>
            <a:endParaRPr lang="en-US" sz="12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462529"/>
              </p:ext>
            </p:extLst>
          </p:nvPr>
        </p:nvGraphicFramePr>
        <p:xfrm>
          <a:off x="5191431" y="4483510"/>
          <a:ext cx="2004619" cy="10913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4619">
                  <a:extLst>
                    <a:ext uri="{9D8B030D-6E8A-4147-A177-3AD203B41FA5}">
                      <a16:colId xmlns:a16="http://schemas.microsoft.com/office/drawing/2014/main" val="1186913820"/>
                    </a:ext>
                  </a:extLst>
                </a:gridCol>
              </a:tblGrid>
              <a:tr h="2835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Monday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3736002"/>
                  </a:ext>
                </a:extLst>
              </a:tr>
              <a:tr h="8078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11:00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am Start</a:t>
                      </a: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2:00-3:00 pm Break</a:t>
                      </a: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5:00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85460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451106" y="1423014"/>
            <a:ext cx="1129755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200020"/>
                </a:solidFill>
              </a:rPr>
              <a:t>SI 2020 Economics of National Security</a:t>
            </a:r>
          </a:p>
          <a:p>
            <a:pPr algn="ctr"/>
            <a:r>
              <a:rPr lang="en-US" sz="1200" dirty="0">
                <a:solidFill>
                  <a:srgbClr val="FFFFFF"/>
                </a:solidFill>
                <a:latin typeface="calibri" panose="020F0502020204030204" pitchFamily="34" charset="0"/>
              </a:rPr>
              <a:t>Authors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 .</a:t>
            </a:r>
          </a:p>
          <a:p>
            <a:pPr algn="ctr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Eli Berman, Organizer</a:t>
            </a:r>
          </a:p>
          <a:p>
            <a:pPr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July 20, 2020</a:t>
            </a:r>
          </a:p>
          <a:p>
            <a:pPr algn="ctr"/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on Zoom.us</a:t>
            </a:r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b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Times are eastern daylight time</a:t>
            </a:r>
          </a:p>
        </p:txBody>
      </p:sp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3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6740" y="396547"/>
            <a:ext cx="4498520" cy="47022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ECE919D-8C95-4B50-B92E-58CAF4926BD7}"/>
              </a:ext>
            </a:extLst>
          </p:cNvPr>
          <p:cNvSpPr/>
          <p:nvPr/>
        </p:nvSpPr>
        <p:spPr>
          <a:xfrm>
            <a:off x="201168" y="1170432"/>
            <a:ext cx="11814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5018" y="1413064"/>
            <a:ext cx="10823976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dirty="0">
                <a:solidFill>
                  <a:srgbClr val="200020"/>
                </a:solidFill>
              </a:rPr>
              <a:t>SI 2020 Economics of National Security</a:t>
            </a:r>
          </a:p>
          <a:p>
            <a:pPr lvl="0" algn="ctr"/>
            <a:r>
              <a:rPr lang="en-US" sz="1200" dirty="0">
                <a:solidFill>
                  <a:srgbClr val="FFFFFF"/>
                </a:solidFill>
                <a:latin typeface="calibri" panose="020F0502020204030204" pitchFamily="34" charset="0"/>
              </a:rPr>
              <a:t>Authors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 .</a:t>
            </a:r>
          </a:p>
          <a:p>
            <a:pPr lvl="0" algn="ctr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Eli Berman, Organizer</a:t>
            </a:r>
          </a:p>
          <a:p>
            <a:pPr lvl="0"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July 20, 2020</a:t>
            </a:r>
          </a:p>
          <a:p>
            <a:pPr lvl="0" algn="ctr"/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on Zoom.us</a:t>
            </a:r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b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Times are eastern daylight time</a:t>
            </a:r>
          </a:p>
          <a:p>
            <a:pPr lvl="0" algn="ctr"/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CCE0A84-97CE-4CC3-9AB6-6990137416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49225"/>
              </p:ext>
            </p:extLst>
          </p:nvPr>
        </p:nvGraphicFramePr>
        <p:xfrm>
          <a:off x="5102942" y="4398497"/>
          <a:ext cx="2050026" cy="12890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0026">
                  <a:extLst>
                    <a:ext uri="{9D8B030D-6E8A-4147-A177-3AD203B41FA5}">
                      <a16:colId xmlns:a16="http://schemas.microsoft.com/office/drawing/2014/main" val="3923686518"/>
                    </a:ext>
                  </a:extLst>
                </a:gridCol>
              </a:tblGrid>
              <a:tr h="3348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Monday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928373"/>
                  </a:ext>
                </a:extLst>
              </a:tr>
              <a:tr h="9542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11:00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am Start</a:t>
                      </a: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2:00-3:00 pm Break</a:t>
                      </a: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5:00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3180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p:transition spd="slow" advClick="0" advTm="3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83</Words>
  <Application>Microsoft Office PowerPoint</Application>
  <PresentationFormat>Widescreen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Carl Beck</cp:lastModifiedBy>
  <cp:revision>28</cp:revision>
  <dcterms:created xsi:type="dcterms:W3CDTF">2020-06-01T17:30:45Z</dcterms:created>
  <dcterms:modified xsi:type="dcterms:W3CDTF">2020-07-20T12:38:11Z</dcterms:modified>
</cp:coreProperties>
</file>