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1226" y="1257300"/>
            <a:ext cx="1172496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200020"/>
                </a:solidFill>
              </a:rPr>
              <a:t>SI 2020 Public Economics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Raj Chetty, Jeffrey Clemens, Nathaniel Hendren, Henrik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Kleven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Dmitry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Taubinsky,and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Danny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Yagan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14-15, 2020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83532"/>
              </p:ext>
            </p:extLst>
          </p:nvPr>
        </p:nvGraphicFramePr>
        <p:xfrm>
          <a:off x="4031672" y="4498259"/>
          <a:ext cx="4128655" cy="159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3721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1964934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153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1381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12:10-1:00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2:10-2:30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3:40-4:10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5:25 pm Adjourn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DBC5E92-843B-4B28-B32F-B39AE8F90495}"/>
              </a:ext>
            </a:extLst>
          </p:cNvPr>
          <p:cNvSpPr/>
          <p:nvPr/>
        </p:nvSpPr>
        <p:spPr>
          <a:xfrm>
            <a:off x="339213" y="1002890"/>
            <a:ext cx="11444748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3200" dirty="0">
                <a:solidFill>
                  <a:srgbClr val="200020"/>
                </a:solidFill>
              </a:rPr>
              <a:t>SI 2020 Public Economics</a:t>
            </a:r>
          </a:p>
          <a:p>
            <a:pPr lvl="0" algn="ctr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Raj Chetty, Jeffrey Clemens, Nathaniel Hendren, Henrik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Kleven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Dmitry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Taubinsky,and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Danny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Yagan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14-15, 2020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330F77-ACF0-46E4-83CA-192D2B9F9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74544"/>
              </p:ext>
            </p:extLst>
          </p:nvPr>
        </p:nvGraphicFramePr>
        <p:xfrm>
          <a:off x="4011561" y="4527755"/>
          <a:ext cx="4218039" cy="1478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565">
                  <a:extLst>
                    <a:ext uri="{9D8B030D-6E8A-4147-A177-3AD203B41FA5}">
                      <a16:colId xmlns:a16="http://schemas.microsoft.com/office/drawing/2014/main" val="3523015466"/>
                    </a:ext>
                  </a:extLst>
                </a:gridCol>
                <a:gridCol w="2007474">
                  <a:extLst>
                    <a:ext uri="{9D8B030D-6E8A-4147-A177-3AD203B41FA5}">
                      <a16:colId xmlns:a16="http://schemas.microsoft.com/office/drawing/2014/main" val="1617717815"/>
                    </a:ext>
                  </a:extLst>
                </a:gridCol>
              </a:tblGrid>
              <a:tr h="1952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237058"/>
                  </a:ext>
                </a:extLst>
              </a:tr>
              <a:tr h="1264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11:00 am Start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12:10-1:00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2:10-2:30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3:40-4:10 pm Break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5:25 pm Adjourn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12:10-1:00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2:10-2:30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43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153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2020-07-14T12:25:40Z</dcterms:modified>
</cp:coreProperties>
</file>