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225551" y="1422783"/>
            <a:ext cx="1174089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200020"/>
                </a:solidFill>
              </a:rPr>
              <a:t>SI 2020 Macro Public Finance</a:t>
            </a:r>
          </a:p>
          <a:p>
            <a:pPr algn="ctr"/>
            <a:endParaRPr lang="en-US" sz="3200" dirty="0">
              <a:solidFill>
                <a:srgbClr val="200020"/>
              </a:solidFill>
            </a:endParaRPr>
          </a:p>
          <a:p>
            <a:pPr algn="ctr"/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Authors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Dirk Krueger,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Aleh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Tsyvinski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, Florian Scheuer, and Stefanie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Stantcheva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, Organizers</a:t>
            </a:r>
          </a:p>
          <a:p>
            <a:pPr algn="ctr"/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July 16, 2020</a:t>
            </a:r>
          </a:p>
          <a:p>
            <a:pPr algn="ctr"/>
            <a:b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  <a:b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76601"/>
              </p:ext>
            </p:extLst>
          </p:nvPr>
        </p:nvGraphicFramePr>
        <p:xfrm>
          <a:off x="4793227" y="4881475"/>
          <a:ext cx="2772696" cy="1183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2696">
                  <a:extLst>
                    <a:ext uri="{9D8B030D-6E8A-4147-A177-3AD203B41FA5}">
                      <a16:colId xmlns:a16="http://schemas.microsoft.com/office/drawing/2014/main" val="2879365922"/>
                    </a:ext>
                  </a:extLst>
                </a:gridCol>
              </a:tblGrid>
              <a:tr h="4957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6877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1:00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4:15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3192" y="1018032"/>
            <a:ext cx="11430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dirty="0">
                <a:solidFill>
                  <a:srgbClr val="200020"/>
                </a:solidFill>
              </a:rPr>
              <a:t>SI 2020 Macro Public Finance</a:t>
            </a:r>
          </a:p>
          <a:p>
            <a:pPr lvl="0" algn="ctr"/>
            <a:endParaRPr lang="en-US" sz="3200" dirty="0">
              <a:solidFill>
                <a:srgbClr val="200020"/>
              </a:solidFill>
            </a:endParaRPr>
          </a:p>
          <a:p>
            <a:pPr lvl="0" algn="ctr"/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Authors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Dirk Krueger,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Aleh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Tsyvinski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, Florian Scheuer, and Stefanie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Stantcheva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, Organizers</a:t>
            </a:r>
          </a:p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16, 2020</a:t>
            </a:r>
          </a:p>
          <a:p>
            <a:pPr lvl="0" algn="ctr"/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AA00F4B-CB43-4D80-B533-655F7DDD84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990824"/>
              </p:ext>
            </p:extLst>
          </p:nvPr>
        </p:nvGraphicFramePr>
        <p:xfrm>
          <a:off x="4689986" y="4185497"/>
          <a:ext cx="2934929" cy="11976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4929">
                  <a:extLst>
                    <a:ext uri="{9D8B030D-6E8A-4147-A177-3AD203B41FA5}">
                      <a16:colId xmlns:a16="http://schemas.microsoft.com/office/drawing/2014/main" val="88758853"/>
                    </a:ext>
                  </a:extLst>
                </a:gridCol>
              </a:tblGrid>
              <a:tr h="5016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5734304"/>
                  </a:ext>
                </a:extLst>
              </a:tr>
              <a:tr h="696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1:00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4:15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1249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92</Words>
  <Application>Microsoft Office PowerPoint</Application>
  <PresentationFormat>Widescreen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29</cp:revision>
  <dcterms:created xsi:type="dcterms:W3CDTF">2020-06-01T17:30:45Z</dcterms:created>
  <dcterms:modified xsi:type="dcterms:W3CDTF">2020-07-04T19:27:33Z</dcterms:modified>
</cp:coreProperties>
</file>