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339213" y="1409701"/>
            <a:ext cx="115627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rgbClr val="200020"/>
                </a:solidFill>
              </a:rPr>
              <a:t>SI 2020 Methods Lecture - Differential Privacy for Economists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</a:rPr>
              <a:t>James M. Poterba, Organizer</a:t>
            </a:r>
          </a:p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</a:rPr>
              <a:t>July 17, 2020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Alfred P. Sloan Foundation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688963"/>
              </p:ext>
            </p:extLst>
          </p:nvPr>
        </p:nvGraphicFramePr>
        <p:xfrm>
          <a:off x="5161934" y="5070765"/>
          <a:ext cx="2743201" cy="922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3075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1:30 pm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5:30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5A3015F-9DF2-4FF7-8308-8CC43C638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FAA5D3-2B98-48D7-850D-7D33FF0FE847}"/>
              </a:ext>
            </a:extLst>
          </p:cNvPr>
          <p:cNvSpPr txBox="1"/>
          <p:nvPr/>
        </p:nvSpPr>
        <p:spPr>
          <a:xfrm>
            <a:off x="339213" y="1409701"/>
            <a:ext cx="115627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rgbClr val="200020"/>
                </a:solidFill>
              </a:rPr>
              <a:t>SI 2020 Methods Lecture - Differential Privacy for Economists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</a:rPr>
              <a:t>James M. Poterba, Organizer</a:t>
            </a:r>
          </a:p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</a:rPr>
              <a:t>July 17, 2020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Alfred P. Sloan Foundation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1DBE09-AEEF-44AB-8CE4-DE4F48D92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908437"/>
              </p:ext>
            </p:extLst>
          </p:nvPr>
        </p:nvGraphicFramePr>
        <p:xfrm>
          <a:off x="5161934" y="5070765"/>
          <a:ext cx="2743201" cy="922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3075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1:30 pm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5:30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  <p:pic>
        <p:nvPicPr>
          <p:cNvPr id="6" name="Graphic 5">
            <a:extLst>
              <a:ext uri="{FF2B5EF4-FFF2-40B4-BE49-F238E27FC236}">
                <a16:creationId xmlns:a16="http://schemas.microsoft.com/office/drawing/2014/main" id="{115BBCE7-EDE3-4467-B691-CD8C18A94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3536"/>
            <a:ext cx="4498520" cy="470228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B981CC0F-A4E2-4462-A73B-54B151DBB5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18379"/>
      </p:ext>
    </p:extLst>
  </p:cSld>
  <p:clrMapOvr>
    <a:masterClrMapping/>
  </p:clrMapOvr>
  <p:transition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93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28</cp:revision>
  <dcterms:created xsi:type="dcterms:W3CDTF">2020-06-01T17:30:45Z</dcterms:created>
  <dcterms:modified xsi:type="dcterms:W3CDTF">2020-07-17T11:56:02Z</dcterms:modified>
</cp:coreProperties>
</file>