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580" autoAdjust="0"/>
  </p:normalViewPr>
  <p:slideViewPr>
    <p:cSldViewPr snapToGrid="0">
      <p:cViewPr varScale="1">
        <p:scale>
          <a:sx n="65" d="100"/>
          <a:sy n="65" d="100"/>
        </p:scale>
        <p:origin x="102" y="4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443345" y="1409701"/>
            <a:ext cx="11740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  <a:p>
            <a:pPr algn="ctr"/>
            <a:endParaRPr lang="en-US" sz="1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662418"/>
              </p:ext>
            </p:extLst>
          </p:nvPr>
        </p:nvGraphicFramePr>
        <p:xfrm>
          <a:off x="5079074" y="5038893"/>
          <a:ext cx="2545841" cy="10783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5841">
                  <a:extLst>
                    <a:ext uri="{9D8B030D-6E8A-4147-A177-3AD203B41FA5}">
                      <a16:colId xmlns:a16="http://schemas.microsoft.com/office/drawing/2014/main" val="2879365922"/>
                    </a:ext>
                  </a:extLst>
                </a:gridCol>
              </a:tblGrid>
              <a:tr h="3075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4632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4:30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pm Start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5:45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  <a:tr h="3075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1025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336388" y="1609413"/>
            <a:ext cx="11740895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200020"/>
                </a:solidFill>
              </a:rPr>
              <a:t>SI 2020 Martin Feldstein Lecture</a:t>
            </a:r>
          </a:p>
          <a:p>
            <a:pPr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July 21, 2020</a:t>
            </a:r>
          </a:p>
          <a:p>
            <a:pPr algn="ctr"/>
            <a:r>
              <a:rPr lang="en-US" dirty="0"/>
              <a:t>Claudia Goldin, Harvard University and NBER</a:t>
            </a:r>
          </a:p>
          <a:p>
            <a:pPr algn="ctr"/>
            <a:r>
              <a:rPr lang="en-US" b="1" i="1" dirty="0"/>
              <a:t>Journey Across a Century of Women</a:t>
            </a:r>
          </a:p>
          <a:p>
            <a:pPr algn="ctr"/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201168" y="1170432"/>
            <a:ext cx="11814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58C4E0-F31E-4494-81DD-CCE02D84DC75}"/>
              </a:ext>
            </a:extLst>
          </p:cNvPr>
          <p:cNvSpPr/>
          <p:nvPr/>
        </p:nvSpPr>
        <p:spPr>
          <a:xfrm>
            <a:off x="1342103" y="1430595"/>
            <a:ext cx="9188245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dirty="0">
                <a:solidFill>
                  <a:srgbClr val="200020"/>
                </a:solidFill>
              </a:rPr>
              <a:t>SI 2020 Martin Feldstein Lecture</a:t>
            </a:r>
          </a:p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July 21, 2020</a:t>
            </a: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Claudia Goldin, Harvard University and NBER</a:t>
            </a:r>
          </a:p>
          <a:p>
            <a:pPr lvl="0" algn="ctr"/>
            <a:r>
              <a:rPr lang="en-US" b="1" i="1" dirty="0">
                <a:solidFill>
                  <a:prstClr val="black"/>
                </a:solidFill>
              </a:rPr>
              <a:t>Journey Across a Century of Women</a:t>
            </a:r>
          </a:p>
          <a:p>
            <a:pPr lvl="0" algn="ctr"/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/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AA54CEE-B3C4-4109-A664-77DD038F69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628384"/>
              </p:ext>
            </p:extLst>
          </p:nvPr>
        </p:nvGraphicFramePr>
        <p:xfrm>
          <a:off x="4586748" y="4527755"/>
          <a:ext cx="2698955" cy="10028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8955">
                  <a:extLst>
                    <a:ext uri="{9D8B030D-6E8A-4147-A177-3AD203B41FA5}">
                      <a16:colId xmlns:a16="http://schemas.microsoft.com/office/drawing/2014/main" val="1083907918"/>
                    </a:ext>
                  </a:extLst>
                </a:gridCol>
              </a:tblGrid>
              <a:tr h="4001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9555446"/>
                  </a:ext>
                </a:extLst>
              </a:tr>
              <a:tr h="6027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4:30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pm Start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5:45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239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82</Words>
  <Application>Microsoft Office PowerPoint</Application>
  <PresentationFormat>Widescreen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30</cp:revision>
  <dcterms:created xsi:type="dcterms:W3CDTF">2020-06-01T17:30:45Z</dcterms:created>
  <dcterms:modified xsi:type="dcterms:W3CDTF">2020-07-04T19:23:26Z</dcterms:modified>
</cp:coreProperties>
</file>