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580" autoAdjust="0"/>
  </p:normalViewPr>
  <p:slideViewPr>
    <p:cSldViewPr snapToGrid="0">
      <p:cViewPr varScale="1">
        <p:scale>
          <a:sx n="65" d="100"/>
          <a:sy n="65" d="100"/>
        </p:scale>
        <p:origin x="102" y="4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147485" y="1409701"/>
            <a:ext cx="11813457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200020"/>
                </a:solidFill>
              </a:rPr>
              <a:t>SI 2020 Macro, Money and Financial Markets</a:t>
            </a:r>
          </a:p>
          <a:p>
            <a:pPr algn="ctr"/>
            <a:r>
              <a:rPr lang="en-US" sz="1200" dirty="0">
                <a:solidFill>
                  <a:srgbClr val="FFFFFF"/>
                </a:solidFill>
                <a:latin typeface="calibri" panose="020F0502020204030204" pitchFamily="34" charset="0"/>
              </a:rPr>
              <a:t>Authors</a:t>
            </a:r>
          </a:p>
          <a:p>
            <a:pPr algn="ctr"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Markus K.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Brunnermeier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 Arvind Krishnamurthy, and Guillermo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Ordoñez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 Organizers</a:t>
            </a:r>
          </a:p>
          <a:p>
            <a:pPr algn="ctr">
              <a:spcAft>
                <a:spcPts val="1200"/>
              </a:spcAft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July 7-9, 2020</a:t>
            </a:r>
          </a:p>
          <a:p>
            <a:pPr algn="ctr"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Times are eastern daylight time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371340"/>
              </p:ext>
            </p:extLst>
          </p:nvPr>
        </p:nvGraphicFramePr>
        <p:xfrm>
          <a:off x="3288890" y="4734232"/>
          <a:ext cx="5574891" cy="10028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8297">
                  <a:extLst>
                    <a:ext uri="{9D8B030D-6E8A-4147-A177-3AD203B41FA5}">
                      <a16:colId xmlns:a16="http://schemas.microsoft.com/office/drawing/2014/main" val="2879365922"/>
                    </a:ext>
                  </a:extLst>
                </a:gridCol>
                <a:gridCol w="1858297">
                  <a:extLst>
                    <a:ext uri="{9D8B030D-6E8A-4147-A177-3AD203B41FA5}">
                      <a16:colId xmlns:a16="http://schemas.microsoft.com/office/drawing/2014/main" val="1341381535"/>
                    </a:ext>
                  </a:extLst>
                </a:gridCol>
                <a:gridCol w="1858297">
                  <a:extLst>
                    <a:ext uri="{9D8B030D-6E8A-4147-A177-3AD203B41FA5}">
                      <a16:colId xmlns:a16="http://schemas.microsoft.com/office/drawing/2014/main" val="1864320164"/>
                    </a:ext>
                  </a:extLst>
                </a:gridCol>
              </a:tblGrid>
              <a:tr h="3255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Wednesday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Thursday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6773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11:30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2:30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11:00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3:00 pm Adjourn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11:30 am Start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2:25 pm Adjourn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54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572650"/>
            <a:ext cx="4498520" cy="47022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CE919D-8C95-4B50-B92E-58CAF4926BD7}"/>
              </a:ext>
            </a:extLst>
          </p:cNvPr>
          <p:cNvSpPr/>
          <p:nvPr/>
        </p:nvSpPr>
        <p:spPr>
          <a:xfrm>
            <a:off x="201168" y="1170432"/>
            <a:ext cx="11814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116B42-BF66-4DC7-8CCB-4D4C3460A21C}"/>
              </a:ext>
            </a:extLst>
          </p:cNvPr>
          <p:cNvSpPr/>
          <p:nvPr/>
        </p:nvSpPr>
        <p:spPr>
          <a:xfrm>
            <a:off x="634182" y="1170433"/>
            <a:ext cx="10899058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dirty="0">
                <a:solidFill>
                  <a:srgbClr val="200020"/>
                </a:solidFill>
              </a:rPr>
              <a:t>SI 2020 Macro, Money and Financial Markets</a:t>
            </a:r>
          </a:p>
          <a:p>
            <a:pPr lvl="0" algn="ctr"/>
            <a:r>
              <a:rPr lang="en-US" sz="1200" dirty="0">
                <a:solidFill>
                  <a:srgbClr val="FFFFFF"/>
                </a:solidFill>
                <a:latin typeface="calibri" panose="020F0502020204030204" pitchFamily="34" charset="0"/>
              </a:rPr>
              <a:t>Authors</a:t>
            </a:r>
          </a:p>
          <a:p>
            <a:pPr lvl="0" algn="ctr"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Markus K.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Brunnermeier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 Arvind Krishnamurthy, and Guillermo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Ordoñez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 Organizers</a:t>
            </a:r>
          </a:p>
          <a:p>
            <a:pPr lvl="0" algn="ctr">
              <a:spcAft>
                <a:spcPts val="1200"/>
              </a:spcAft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July 7-9, 2020</a:t>
            </a:r>
          </a:p>
          <a:p>
            <a:pPr lvl="0" algn="ctr"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Times are eastern daylight time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0999E42-FB96-4447-BAF9-399D28F919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579324"/>
              </p:ext>
            </p:extLst>
          </p:nvPr>
        </p:nvGraphicFramePr>
        <p:xfrm>
          <a:off x="3244644" y="4454013"/>
          <a:ext cx="5442156" cy="11208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4052">
                  <a:extLst>
                    <a:ext uri="{9D8B030D-6E8A-4147-A177-3AD203B41FA5}">
                      <a16:colId xmlns:a16="http://schemas.microsoft.com/office/drawing/2014/main" val="1879663904"/>
                    </a:ext>
                  </a:extLst>
                </a:gridCol>
                <a:gridCol w="1814052">
                  <a:extLst>
                    <a:ext uri="{9D8B030D-6E8A-4147-A177-3AD203B41FA5}">
                      <a16:colId xmlns:a16="http://schemas.microsoft.com/office/drawing/2014/main" val="1502678271"/>
                    </a:ext>
                  </a:extLst>
                </a:gridCol>
                <a:gridCol w="1814052">
                  <a:extLst>
                    <a:ext uri="{9D8B030D-6E8A-4147-A177-3AD203B41FA5}">
                      <a16:colId xmlns:a16="http://schemas.microsoft.com/office/drawing/2014/main" val="2559954483"/>
                    </a:ext>
                  </a:extLst>
                </a:gridCol>
              </a:tblGrid>
              <a:tr h="363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Wednesday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Thursday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5034648"/>
                  </a:ext>
                </a:extLst>
              </a:tr>
              <a:tr h="7570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11:30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2:30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11:00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3:00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11:30 am Start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2:25 pm Adjourn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1906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120</Words>
  <Application>Microsoft Office PowerPoint</Application>
  <PresentationFormat>Widescreen</PresentationFormat>
  <Paragraphs>26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31</cp:revision>
  <dcterms:created xsi:type="dcterms:W3CDTF">2020-06-01T17:30:45Z</dcterms:created>
  <dcterms:modified xsi:type="dcterms:W3CDTF">2020-07-07T13:24:01Z</dcterms:modified>
</cp:coreProperties>
</file>