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580" autoAdjust="0"/>
  </p:normalViewPr>
  <p:slideViewPr>
    <p:cSldViewPr snapToGrid="0">
      <p:cViewPr varScale="1">
        <p:scale>
          <a:sx n="65" d="100"/>
          <a:sy n="65" d="100"/>
        </p:scale>
        <p:origin x="102" y="4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451105" y="1257300"/>
            <a:ext cx="1174089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3200" dirty="0">
                <a:solidFill>
                  <a:srgbClr val="200020"/>
                </a:solidFill>
              </a:rPr>
              <a:t>SI 2020 Labor Studies</a:t>
            </a:r>
          </a:p>
          <a:p>
            <a:pPr algn="ctr">
              <a:spcBef>
                <a:spcPts val="1200"/>
              </a:spcBef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David Autor, Patrick M. Kline, and Alexandre Mas, Organizers</a:t>
            </a:r>
          </a:p>
          <a:p>
            <a:pPr algn="ctr">
              <a:spcBef>
                <a:spcPts val="1200"/>
              </a:spcBef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July 20-23, 2020</a:t>
            </a:r>
          </a:p>
          <a:p>
            <a:pPr algn="ctr"/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b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Times are eastern daylight time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557472"/>
              </p:ext>
            </p:extLst>
          </p:nvPr>
        </p:nvGraphicFramePr>
        <p:xfrm>
          <a:off x="2374490" y="5014453"/>
          <a:ext cx="7964127" cy="9757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4116">
                  <a:extLst>
                    <a:ext uri="{9D8B030D-6E8A-4147-A177-3AD203B41FA5}">
                      <a16:colId xmlns:a16="http://schemas.microsoft.com/office/drawing/2014/main" val="1186913820"/>
                    </a:ext>
                  </a:extLst>
                </a:gridCol>
                <a:gridCol w="2003337">
                  <a:extLst>
                    <a:ext uri="{9D8B030D-6E8A-4147-A177-3AD203B41FA5}">
                      <a16:colId xmlns:a16="http://schemas.microsoft.com/office/drawing/2014/main" val="2879365922"/>
                    </a:ext>
                  </a:extLst>
                </a:gridCol>
                <a:gridCol w="2003337">
                  <a:extLst>
                    <a:ext uri="{9D8B030D-6E8A-4147-A177-3AD203B41FA5}">
                      <a16:colId xmlns:a16="http://schemas.microsoft.com/office/drawing/2014/main" val="1341381535"/>
                    </a:ext>
                  </a:extLst>
                </a:gridCol>
                <a:gridCol w="2003337">
                  <a:extLst>
                    <a:ext uri="{9D8B030D-6E8A-4147-A177-3AD203B41FA5}">
                      <a16:colId xmlns:a16="http://schemas.microsoft.com/office/drawing/2014/main" val="772061476"/>
                    </a:ext>
                  </a:extLst>
                </a:gridCol>
              </a:tblGrid>
              <a:tr h="2439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Monday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Wednesday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7317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12:00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pm Start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4:00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12:00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pm Start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5:00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10:00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am Start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1:00 pm Adjourn 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10:00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1:00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54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0C673E9-D0BA-43B3-AE83-F9F03127D8FC}"/>
              </a:ext>
            </a:extLst>
          </p:cNvPr>
          <p:cNvSpPr/>
          <p:nvPr/>
        </p:nvSpPr>
        <p:spPr>
          <a:xfrm>
            <a:off x="1681315" y="1120877"/>
            <a:ext cx="9085008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1200"/>
              </a:spcBef>
            </a:pPr>
            <a:r>
              <a:rPr lang="en-US" sz="3200" dirty="0">
                <a:solidFill>
                  <a:srgbClr val="200020"/>
                </a:solidFill>
              </a:rPr>
              <a:t>SI 2020 Labor Studies</a:t>
            </a:r>
          </a:p>
          <a:p>
            <a:pPr lvl="0" algn="ctr">
              <a:spcBef>
                <a:spcPts val="1200"/>
              </a:spcBef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David Autor, Patrick M. Kline, and Alexandre Mas, Organizers</a:t>
            </a:r>
          </a:p>
          <a:p>
            <a:pPr lvl="0" algn="ctr">
              <a:spcBef>
                <a:spcPts val="1200"/>
              </a:spcBef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July 20-23, 2020</a:t>
            </a:r>
          </a:p>
          <a:p>
            <a:pPr lvl="0" algn="ctr"/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b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Times are eastern daylight time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BA15B08-FE63-45E3-9F03-D4B7BAEED3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748184"/>
              </p:ext>
            </p:extLst>
          </p:nvPr>
        </p:nvGraphicFramePr>
        <p:xfrm>
          <a:off x="2344994" y="4426484"/>
          <a:ext cx="7565920" cy="853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6410">
                  <a:extLst>
                    <a:ext uri="{9D8B030D-6E8A-4147-A177-3AD203B41FA5}">
                      <a16:colId xmlns:a16="http://schemas.microsoft.com/office/drawing/2014/main" val="4078736643"/>
                    </a:ext>
                  </a:extLst>
                </a:gridCol>
                <a:gridCol w="1903170">
                  <a:extLst>
                    <a:ext uri="{9D8B030D-6E8A-4147-A177-3AD203B41FA5}">
                      <a16:colId xmlns:a16="http://schemas.microsoft.com/office/drawing/2014/main" val="3736482405"/>
                    </a:ext>
                  </a:extLst>
                </a:gridCol>
                <a:gridCol w="1903170">
                  <a:extLst>
                    <a:ext uri="{9D8B030D-6E8A-4147-A177-3AD203B41FA5}">
                      <a16:colId xmlns:a16="http://schemas.microsoft.com/office/drawing/2014/main" val="3616462993"/>
                    </a:ext>
                  </a:extLst>
                </a:gridCol>
                <a:gridCol w="1903170">
                  <a:extLst>
                    <a:ext uri="{9D8B030D-6E8A-4147-A177-3AD203B41FA5}">
                      <a16:colId xmlns:a16="http://schemas.microsoft.com/office/drawing/2014/main" val="1196060818"/>
                    </a:ext>
                  </a:extLst>
                </a:gridCol>
              </a:tblGrid>
              <a:tr h="2027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Monday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Wednesday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687664"/>
                  </a:ext>
                </a:extLst>
              </a:tr>
              <a:tr h="60837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12:00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pm Start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4:00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12:00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pm Start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5:00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10:00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am Start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1:00 pm Adjourn 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10:00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1:00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9622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141</Words>
  <Application>Microsoft Office PowerPoint</Application>
  <PresentationFormat>Widescreen</PresentationFormat>
  <Paragraphs>25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31</cp:revision>
  <dcterms:created xsi:type="dcterms:W3CDTF">2020-06-01T17:30:45Z</dcterms:created>
  <dcterms:modified xsi:type="dcterms:W3CDTF">2020-07-20T12:28:24Z</dcterms:modified>
</cp:coreProperties>
</file>