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417809"/>
            <a:ext cx="1131810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Law and Economics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Christine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Jolls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</a:t>
            </a:r>
          </a:p>
          <a:p>
            <a:pPr algn="ctr">
              <a:spcBef>
                <a:spcPts val="12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22, 2020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24301"/>
              </p:ext>
            </p:extLst>
          </p:nvPr>
        </p:nvGraphicFramePr>
        <p:xfrm>
          <a:off x="4660490" y="4336027"/>
          <a:ext cx="2905433" cy="1268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5433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411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856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1:20-2:15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353568" y="1322832"/>
            <a:ext cx="11814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5689" y="1401264"/>
            <a:ext cx="1113503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Law and Economics</a:t>
            </a:r>
          </a:p>
          <a:p>
            <a:pPr lvl="0" algn="ctr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Christine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Jolls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</a:t>
            </a:r>
          </a:p>
          <a:p>
            <a:pPr lvl="0" algn="ctr">
              <a:spcBef>
                <a:spcPts val="12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22, 2020</a:t>
            </a:r>
          </a:p>
          <a:p>
            <a:pPr lvl="0" algn="ctr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D2BA39-6171-4CBE-95AA-CA568D363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623131"/>
              </p:ext>
            </p:extLst>
          </p:nvPr>
        </p:nvGraphicFramePr>
        <p:xfrm>
          <a:off x="4689987" y="4395020"/>
          <a:ext cx="2905431" cy="114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5431">
                  <a:extLst>
                    <a:ext uri="{9D8B030D-6E8A-4147-A177-3AD203B41FA5}">
                      <a16:colId xmlns:a16="http://schemas.microsoft.com/office/drawing/2014/main" val="4145707330"/>
                    </a:ext>
                  </a:extLst>
                </a:gridCol>
              </a:tblGrid>
              <a:tr h="3700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753409"/>
                  </a:ext>
                </a:extLst>
              </a:tr>
              <a:tr h="770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1:20-2:15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16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71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2020-07-04T19:05:29Z</dcterms:modified>
</cp:coreProperties>
</file>