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312267"/>
              </p:ext>
            </p:extLst>
          </p:nvPr>
        </p:nvGraphicFramePr>
        <p:xfrm>
          <a:off x="2345401" y="4946073"/>
          <a:ext cx="8003944" cy="1169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908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1967346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10589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03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56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1:00 pm Adjourn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2:00-2:30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1:00-1:30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409701"/>
            <a:ext cx="117408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International Trade &amp; Investment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Laura Alfaro, Costas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Arkolakis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Stephen J. Redding,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6-9, 2020</a:t>
            </a:r>
          </a:p>
          <a:p>
            <a:pPr algn="ctr"/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637" y="1170432"/>
            <a:ext cx="983672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International Trade &amp; Investment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Laura Alfaro, Costas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Arkolakis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Stephen J. Redding,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6-9, 2020</a:t>
            </a:r>
          </a:p>
          <a:p>
            <a:pPr lvl="0" algn="ctr"/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lvl="0" algn="ctr"/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AD160E-641B-4FB9-A9B5-CA2B84BA2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01430"/>
              </p:ext>
            </p:extLst>
          </p:nvPr>
        </p:nvGraphicFramePr>
        <p:xfrm>
          <a:off x="2005781" y="3878865"/>
          <a:ext cx="8008374" cy="1283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071">
                  <a:extLst>
                    <a:ext uri="{9D8B030D-6E8A-4147-A177-3AD203B41FA5}">
                      <a16:colId xmlns:a16="http://schemas.microsoft.com/office/drawing/2014/main" val="1590899107"/>
                    </a:ext>
                  </a:extLst>
                </a:gridCol>
                <a:gridCol w="1829812">
                  <a:extLst>
                    <a:ext uri="{9D8B030D-6E8A-4147-A177-3AD203B41FA5}">
                      <a16:colId xmlns:a16="http://schemas.microsoft.com/office/drawing/2014/main" val="3221572893"/>
                    </a:ext>
                  </a:extLst>
                </a:gridCol>
                <a:gridCol w="1968435">
                  <a:extLst>
                    <a:ext uri="{9D8B030D-6E8A-4147-A177-3AD203B41FA5}">
                      <a16:colId xmlns:a16="http://schemas.microsoft.com/office/drawing/2014/main" val="4240754691"/>
                    </a:ext>
                  </a:extLst>
                </a:gridCol>
                <a:gridCol w="2107056">
                  <a:extLst>
                    <a:ext uri="{9D8B030D-6E8A-4147-A177-3AD203B41FA5}">
                      <a16:colId xmlns:a16="http://schemas.microsoft.com/office/drawing/2014/main" val="3053446457"/>
                    </a:ext>
                  </a:extLst>
                </a:gridCol>
              </a:tblGrid>
              <a:tr h="234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58461"/>
                  </a:ext>
                </a:extLst>
              </a:tr>
              <a:tr h="10490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1:00 pm Adjourn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2:00-2:30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1:00-1:30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730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171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34</cp:revision>
  <dcterms:created xsi:type="dcterms:W3CDTF">2020-06-01T17:30:45Z</dcterms:created>
  <dcterms:modified xsi:type="dcterms:W3CDTF">2020-07-04T18:47:11Z</dcterms:modified>
</cp:coreProperties>
</file>