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51106" y="1257300"/>
            <a:ext cx="1174089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Industrial Organization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Ying Fan, Jakub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Kastl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and Thomas G.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Wollmann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9-17, 2020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Meeting on Thursday, July 9, Thursday July 16 and Friday, July 17 only</a:t>
            </a:r>
          </a:p>
          <a:p>
            <a:pPr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999821"/>
              </p:ext>
            </p:extLst>
          </p:nvPr>
        </p:nvGraphicFramePr>
        <p:xfrm>
          <a:off x="2938273" y="4881717"/>
          <a:ext cx="6766560" cy="1248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3308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Thursday,</a:t>
                      </a:r>
                      <a:r>
                        <a:rPr lang="en-US" sz="1400" baseline="0" dirty="0">
                          <a:effectLst/>
                        </a:rPr>
                        <a:t> July 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Thursday, July 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Friday, July 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9180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pm Adjourn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pm Adjourn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srgbClr val="200020"/>
                </a:solidFill>
              </a:rPr>
              <a:t>SI 2020 Industrial Organization</a:t>
            </a:r>
          </a:p>
          <a:p>
            <a:pPr lvl="0"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lvl="0"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Ying Fan, Jakub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Kastl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and Thomas G.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Wollmann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, Organizers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9-17, 2020</a:t>
            </a:r>
          </a:p>
          <a:p>
            <a:pPr lvl="0"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Meeting on Thursday, July 9, Thursday July 16 and Friday, July 17 only</a:t>
            </a:r>
          </a:p>
          <a:p>
            <a:pPr lvl="0"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  <a:b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892218"/>
              </p:ext>
            </p:extLst>
          </p:nvPr>
        </p:nvGraphicFramePr>
        <p:xfrm>
          <a:off x="2724912" y="5132439"/>
          <a:ext cx="6766560" cy="1179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625875244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1478236234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4123984860"/>
                    </a:ext>
                  </a:extLst>
                </a:gridCol>
              </a:tblGrid>
              <a:tr h="2959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Thursday,</a:t>
                      </a:r>
                      <a:r>
                        <a:rPr lang="en-US" sz="1400" baseline="0" dirty="0">
                          <a:effectLst/>
                        </a:rPr>
                        <a:t> July 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Thursday, July 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Friday, July 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232040"/>
                  </a:ext>
                </a:extLst>
              </a:tr>
              <a:tr h="883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pm Adjourn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pm Adjourn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12:00 pm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491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181</Words>
  <Application>Microsoft Office PowerPoint</Application>
  <PresentationFormat>Widescreen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30</cp:revision>
  <dcterms:created xsi:type="dcterms:W3CDTF">2020-06-01T17:30:45Z</dcterms:created>
  <dcterms:modified xsi:type="dcterms:W3CDTF">2020-07-04T18:38:30Z</dcterms:modified>
</cp:coreProperties>
</file>