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630994" y="1352190"/>
            <a:ext cx="10931742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SI 2020 International Finance &amp; Macroeconomics</a:t>
            </a:r>
          </a:p>
          <a:p>
            <a:pPr algn="ctr">
              <a:spcBef>
                <a:spcPts val="1000"/>
              </a:spcBef>
            </a:pPr>
            <a:r>
              <a:rPr lang="en-US" sz="2400" dirty="0"/>
              <a:t>Matteo </a:t>
            </a:r>
            <a:r>
              <a:rPr lang="en-US" sz="2400" dirty="0" err="1"/>
              <a:t>Maggiori</a:t>
            </a:r>
            <a:r>
              <a:rPr lang="en-US" sz="2400" dirty="0"/>
              <a:t> and Ina </a:t>
            </a:r>
            <a:r>
              <a:rPr lang="en-US" sz="2400" dirty="0" err="1"/>
              <a:t>Simonovska</a:t>
            </a:r>
            <a:r>
              <a:rPr lang="en-US" sz="2400" dirty="0"/>
              <a:t>, Organizers</a:t>
            </a:r>
            <a:br>
              <a:rPr lang="en-US" sz="2400" dirty="0"/>
            </a:br>
            <a:r>
              <a:rPr lang="en-US" dirty="0"/>
              <a:t>July 7-10, 2020 </a:t>
            </a:r>
          </a:p>
          <a:p>
            <a:pPr algn="ctr">
              <a:spcBef>
                <a:spcPts val="1000"/>
              </a:spcBef>
            </a:pPr>
            <a:r>
              <a:rPr lang="en-US" dirty="0"/>
              <a:t>on Zoom.us</a:t>
            </a:r>
          </a:p>
          <a:p>
            <a:pPr algn="ctr">
              <a:spcBef>
                <a:spcPts val="1000"/>
              </a:spcBef>
            </a:pPr>
            <a:r>
              <a:rPr lang="en-US" dirty="0"/>
              <a:t>Times in US EDT</a:t>
            </a:r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853077"/>
              </p:ext>
            </p:extLst>
          </p:nvPr>
        </p:nvGraphicFramePr>
        <p:xfrm>
          <a:off x="2272146" y="4364182"/>
          <a:ext cx="7910948" cy="1141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5780">
                  <a:extLst>
                    <a:ext uri="{9D8B030D-6E8A-4147-A177-3AD203B41FA5}">
                      <a16:colId xmlns:a16="http://schemas.microsoft.com/office/drawing/2014/main" val="2879365922"/>
                    </a:ext>
                  </a:extLst>
                </a:gridCol>
                <a:gridCol w="2267879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  <a:gridCol w="1825977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  <a:gridCol w="2161312">
                  <a:extLst>
                    <a:ext uri="{9D8B030D-6E8A-4147-A177-3AD203B41FA5}">
                      <a16:colId xmlns:a16="http://schemas.microsoft.com/office/drawing/2014/main" val="2013042693"/>
                    </a:ext>
                  </a:extLst>
                </a:gridCol>
              </a:tblGrid>
              <a:tr h="5355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6060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1:15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Joint with Macro, Money and Financial Markets Meeting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1:15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1:15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49508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92810A-B4FB-4072-ABF7-86F9AC46AD06}"/>
              </a:ext>
            </a:extLst>
          </p:cNvPr>
          <p:cNvSpPr/>
          <p:nvPr/>
        </p:nvSpPr>
        <p:spPr>
          <a:xfrm>
            <a:off x="1032387" y="1149508"/>
            <a:ext cx="9689690" cy="2426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prstClr val="black"/>
                </a:solidFill>
              </a:rPr>
              <a:t>SI 2020 International Finance &amp; Macroeconomics</a:t>
            </a:r>
          </a:p>
          <a:p>
            <a:pPr lvl="0" algn="ctr">
              <a:spcBef>
                <a:spcPts val="1000"/>
              </a:spcBef>
            </a:pPr>
            <a:r>
              <a:rPr lang="en-US" sz="2400" dirty="0">
                <a:solidFill>
                  <a:prstClr val="black"/>
                </a:solidFill>
              </a:rPr>
              <a:t>Matteo </a:t>
            </a:r>
            <a:r>
              <a:rPr lang="en-US" sz="2400" dirty="0" err="1">
                <a:solidFill>
                  <a:prstClr val="black"/>
                </a:solidFill>
              </a:rPr>
              <a:t>Maggiori</a:t>
            </a:r>
            <a:r>
              <a:rPr lang="en-US" sz="2400" dirty="0">
                <a:solidFill>
                  <a:prstClr val="black"/>
                </a:solidFill>
              </a:rPr>
              <a:t> and Ina </a:t>
            </a:r>
            <a:r>
              <a:rPr lang="en-US" sz="2400" dirty="0" err="1">
                <a:solidFill>
                  <a:prstClr val="black"/>
                </a:solidFill>
              </a:rPr>
              <a:t>Simonovska</a:t>
            </a:r>
            <a:r>
              <a:rPr lang="en-US" sz="2400" dirty="0">
                <a:solidFill>
                  <a:prstClr val="black"/>
                </a:solidFill>
              </a:rPr>
              <a:t>, Organizers</a:t>
            </a:r>
          </a:p>
          <a:p>
            <a:pPr lvl="0" algn="ctr">
              <a:spcBef>
                <a:spcPts val="1000"/>
              </a:spcBef>
            </a:pPr>
            <a:endParaRPr lang="en-US" sz="800" dirty="0">
              <a:solidFill>
                <a:prstClr val="black"/>
              </a:solidFill>
            </a:endParaRPr>
          </a:p>
          <a:p>
            <a:pPr lvl="0" algn="ctr">
              <a:spcBef>
                <a:spcPts val="1000"/>
              </a:spcBef>
            </a:pPr>
            <a:r>
              <a:rPr lang="en-US" dirty="0">
                <a:solidFill>
                  <a:prstClr val="black"/>
                </a:solidFill>
              </a:rPr>
              <a:t>July 7-10, 2020 </a:t>
            </a:r>
          </a:p>
          <a:p>
            <a:pPr lvl="0" algn="ctr">
              <a:spcBef>
                <a:spcPts val="1000"/>
              </a:spcBef>
            </a:pPr>
            <a:r>
              <a:rPr lang="en-US" dirty="0">
                <a:solidFill>
                  <a:prstClr val="black"/>
                </a:solidFill>
              </a:rPr>
              <a:t>on Zoom.us</a:t>
            </a:r>
          </a:p>
          <a:p>
            <a:pPr lvl="0" algn="ctr">
              <a:spcBef>
                <a:spcPts val="1000"/>
              </a:spcBef>
            </a:pPr>
            <a:r>
              <a:rPr lang="en-US" dirty="0">
                <a:solidFill>
                  <a:prstClr val="black"/>
                </a:solidFill>
              </a:rPr>
              <a:t>Times in US EDT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020FA17-E910-4207-AF63-880916A61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281841"/>
              </p:ext>
            </p:extLst>
          </p:nvPr>
        </p:nvGraphicFramePr>
        <p:xfrm>
          <a:off x="1681316" y="4277032"/>
          <a:ext cx="8362336" cy="1076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0256">
                  <a:extLst>
                    <a:ext uri="{9D8B030D-6E8A-4147-A177-3AD203B41FA5}">
                      <a16:colId xmlns:a16="http://schemas.microsoft.com/office/drawing/2014/main" val="455147330"/>
                    </a:ext>
                  </a:extLst>
                </a:gridCol>
                <a:gridCol w="2397280">
                  <a:extLst>
                    <a:ext uri="{9D8B030D-6E8A-4147-A177-3AD203B41FA5}">
                      <a16:colId xmlns:a16="http://schemas.microsoft.com/office/drawing/2014/main" val="1385045018"/>
                    </a:ext>
                  </a:extLst>
                </a:gridCol>
                <a:gridCol w="1930166">
                  <a:extLst>
                    <a:ext uri="{9D8B030D-6E8A-4147-A177-3AD203B41FA5}">
                      <a16:colId xmlns:a16="http://schemas.microsoft.com/office/drawing/2014/main" val="2671916310"/>
                    </a:ext>
                  </a:extLst>
                </a:gridCol>
                <a:gridCol w="2284634">
                  <a:extLst>
                    <a:ext uri="{9D8B030D-6E8A-4147-A177-3AD203B41FA5}">
                      <a16:colId xmlns:a16="http://schemas.microsoft.com/office/drawing/2014/main" val="1575175547"/>
                    </a:ext>
                  </a:extLst>
                </a:gridCol>
              </a:tblGrid>
              <a:tr h="5050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1564672"/>
                  </a:ext>
                </a:extLst>
              </a:tr>
              <a:tr h="571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1:15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Joint with Macro, Money and Financial Markets Meeting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1:15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1:15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144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120</Words>
  <Application>Microsoft Office PowerPoint</Application>
  <PresentationFormat>Widescreen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28</cp:revision>
  <dcterms:created xsi:type="dcterms:W3CDTF">2020-06-01T17:30:45Z</dcterms:created>
  <dcterms:modified xsi:type="dcterms:W3CDTF">2020-07-04T18:35:29Z</dcterms:modified>
</cp:coreProperties>
</file>