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419" autoAdjust="0"/>
  </p:normalViewPr>
  <p:slideViewPr>
    <p:cSldViewPr snapToGrid="0">
      <p:cViewPr varScale="1">
        <p:scale>
          <a:sx n="65" d="100"/>
          <a:sy n="65" d="100"/>
        </p:scale>
        <p:origin x="102" y="3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237744" y="1257301"/>
            <a:ext cx="11740895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SI 2020 Household Finance</a:t>
            </a:r>
            <a:br>
              <a:rPr lang="en-US" sz="2400" b="1" dirty="0"/>
            </a:br>
            <a:endParaRPr lang="en-US" sz="2400" b="1" dirty="0"/>
          </a:p>
          <a:p>
            <a:pPr algn="ctr">
              <a:spcBef>
                <a:spcPts val="600"/>
              </a:spcBef>
            </a:pPr>
            <a:r>
              <a:rPr lang="en-US" sz="2400" dirty="0"/>
              <a:t>Adair Morse, Johannes </a:t>
            </a:r>
            <a:r>
              <a:rPr lang="en-US" sz="2400" dirty="0" err="1"/>
              <a:t>Stroebel</a:t>
            </a:r>
            <a:r>
              <a:rPr lang="en-US" sz="2400" dirty="0"/>
              <a:t>, and Stephen P. </a:t>
            </a:r>
            <a:r>
              <a:rPr lang="en-US" sz="2400" dirty="0" err="1"/>
              <a:t>Zeldes</a:t>
            </a:r>
            <a:r>
              <a:rPr lang="en-US" sz="2400" dirty="0"/>
              <a:t>, Organizers</a:t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en-US" dirty="0"/>
              <a:t>July 17-18, 2020 </a:t>
            </a:r>
            <a:br>
              <a:rPr lang="en-US" dirty="0"/>
            </a:br>
            <a:r>
              <a:rPr lang="en-US" dirty="0"/>
              <a:t>Supported by the Alfred P. Sloan Foundation and Vanguard</a:t>
            </a:r>
          </a:p>
          <a:p>
            <a:pPr algn="ctr">
              <a:spcBef>
                <a:spcPts val="600"/>
              </a:spcBef>
            </a:pPr>
            <a:r>
              <a:rPr lang="en-US" dirty="0"/>
              <a:t>On Zoom.us</a:t>
            </a:r>
          </a:p>
          <a:p>
            <a:pPr algn="ctr">
              <a:spcBef>
                <a:spcPts val="600"/>
              </a:spcBef>
            </a:pPr>
            <a:r>
              <a:rPr lang="en-US" dirty="0"/>
              <a:t>Times in US EDT</a:t>
            </a:r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877201"/>
              </p:ext>
            </p:extLst>
          </p:nvPr>
        </p:nvGraphicFramePr>
        <p:xfrm>
          <a:off x="3701844" y="4527755"/>
          <a:ext cx="4643416" cy="9695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1708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  <a:gridCol w="2321708">
                  <a:extLst>
                    <a:ext uri="{9D8B030D-6E8A-4147-A177-3AD203B41FA5}">
                      <a16:colId xmlns:a16="http://schemas.microsoft.com/office/drawing/2014/main" val="2013042693"/>
                    </a:ext>
                  </a:extLst>
                </a:gridCol>
              </a:tblGrid>
              <a:tr h="4016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Saturday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5678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10:30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10:30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3897" y="1170432"/>
            <a:ext cx="10781071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SI 2020 Household Finance</a:t>
            </a:r>
            <a:br>
              <a:rPr lang="en-US" sz="2400" b="1" dirty="0"/>
            </a:br>
            <a:endParaRPr lang="en-US" sz="2400" b="1" dirty="0"/>
          </a:p>
          <a:p>
            <a:pPr algn="ctr"/>
            <a:r>
              <a:rPr lang="en-US" sz="2400" dirty="0"/>
              <a:t>Adair Morse, Johannes </a:t>
            </a:r>
            <a:r>
              <a:rPr lang="en-US" sz="2400" dirty="0" err="1"/>
              <a:t>Stroebel</a:t>
            </a:r>
            <a:r>
              <a:rPr lang="en-US" sz="2400" dirty="0"/>
              <a:t>, and Stephen P. </a:t>
            </a:r>
            <a:r>
              <a:rPr lang="en-US" sz="2400" dirty="0" err="1"/>
              <a:t>Zeldes</a:t>
            </a:r>
            <a:r>
              <a:rPr lang="en-US" sz="2400" dirty="0"/>
              <a:t>, Organizers</a:t>
            </a:r>
          </a:p>
          <a:p>
            <a:pPr algn="ctr">
              <a:spcBef>
                <a:spcPts val="600"/>
              </a:spcBef>
            </a:pPr>
            <a:r>
              <a:rPr lang="en-US" dirty="0"/>
              <a:t>July 17-18, 2020 </a:t>
            </a:r>
            <a:br>
              <a:rPr lang="en-US" dirty="0"/>
            </a:br>
            <a:r>
              <a:rPr lang="en-US" dirty="0"/>
              <a:t>Supported by the Alfred P. Sloan Foundation and Vanguard</a:t>
            </a:r>
          </a:p>
          <a:p>
            <a:pPr algn="ctr">
              <a:spcBef>
                <a:spcPts val="600"/>
              </a:spcBef>
            </a:pPr>
            <a:r>
              <a:rPr lang="en-US" dirty="0"/>
              <a:t>On Zoom.us</a:t>
            </a:r>
          </a:p>
          <a:p>
            <a:pPr algn="ctr">
              <a:spcBef>
                <a:spcPts val="600"/>
              </a:spcBef>
            </a:pPr>
            <a:r>
              <a:rPr lang="en-US" dirty="0"/>
              <a:t>Times in US EDT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844BF16-8DAE-4CDF-BF84-4724A4DC6E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439334"/>
              </p:ext>
            </p:extLst>
          </p:nvPr>
        </p:nvGraphicFramePr>
        <p:xfrm>
          <a:off x="4085303" y="4013245"/>
          <a:ext cx="4259958" cy="1163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9979">
                  <a:extLst>
                    <a:ext uri="{9D8B030D-6E8A-4147-A177-3AD203B41FA5}">
                      <a16:colId xmlns:a16="http://schemas.microsoft.com/office/drawing/2014/main" val="323651291"/>
                    </a:ext>
                  </a:extLst>
                </a:gridCol>
                <a:gridCol w="2129979">
                  <a:extLst>
                    <a:ext uri="{9D8B030D-6E8A-4147-A177-3AD203B41FA5}">
                      <a16:colId xmlns:a16="http://schemas.microsoft.com/office/drawing/2014/main" val="2181816504"/>
                    </a:ext>
                  </a:extLst>
                </a:gridCol>
              </a:tblGrid>
              <a:tr h="4820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Saturday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1375856"/>
                  </a:ext>
                </a:extLst>
              </a:tr>
              <a:tr h="681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10:30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10:30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6530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117</Words>
  <Application>Microsoft Office PowerPoint</Application>
  <PresentationFormat>Widescreen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26</cp:revision>
  <dcterms:created xsi:type="dcterms:W3CDTF">2020-06-01T17:30:45Z</dcterms:created>
  <dcterms:modified xsi:type="dcterms:W3CDTF">2020-07-04T18:21:32Z</dcterms:modified>
</cp:coreProperties>
</file>