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Health Economics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Christopher Carpenter, Michael Grossman, and Robert </a:t>
            </a:r>
            <a:r>
              <a:rPr lang="en-US" sz="2400" dirty="0" err="1"/>
              <a:t>Kaestner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20-21,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09846"/>
              </p:ext>
            </p:extLst>
          </p:nvPr>
        </p:nvGraphicFramePr>
        <p:xfrm>
          <a:off x="4291781" y="4235570"/>
          <a:ext cx="3923072" cy="829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138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1985934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403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93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1268" y="1253613"/>
            <a:ext cx="107209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Health Economics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Christopher Carpenter, Michael Grossman, and Robert </a:t>
            </a:r>
            <a:r>
              <a:rPr lang="en-US" sz="2400" dirty="0" err="1"/>
              <a:t>Kaestner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20-21,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44188"/>
              </p:ext>
            </p:extLst>
          </p:nvPr>
        </p:nvGraphicFramePr>
        <p:xfrm>
          <a:off x="4336026" y="4318106"/>
          <a:ext cx="4009234" cy="961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89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2020-07-20T12:30:24Z</dcterms:modified>
</cp:coreProperties>
</file>