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237744" y="1257301"/>
            <a:ext cx="117408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SI 2020 Health Care</a:t>
            </a:r>
          </a:p>
          <a:p>
            <a:pPr algn="ctr">
              <a:spcBef>
                <a:spcPts val="600"/>
              </a:spcBef>
            </a:pPr>
            <a:r>
              <a:rPr lang="en-US" sz="2400" dirty="0"/>
              <a:t>Amy Finkelstein and Heidi L. Williams, Organizers</a:t>
            </a:r>
          </a:p>
          <a:p>
            <a:pPr algn="ctr">
              <a:spcBef>
                <a:spcPts val="600"/>
              </a:spcBef>
            </a:pPr>
            <a:r>
              <a:rPr lang="en-US" sz="2400" dirty="0"/>
              <a:t>July 23-24, 2020 </a:t>
            </a:r>
          </a:p>
          <a:p>
            <a:pPr algn="ctr">
              <a:spcBef>
                <a:spcPts val="600"/>
              </a:spcBef>
            </a:pPr>
            <a:r>
              <a:rPr lang="en-US" sz="2400" dirty="0"/>
              <a:t>On Zoom.us</a:t>
            </a:r>
          </a:p>
          <a:p>
            <a:pPr algn="ctr">
              <a:spcBef>
                <a:spcPts val="600"/>
              </a:spcBef>
            </a:pPr>
            <a:r>
              <a:rPr lang="en-US" sz="2400" dirty="0"/>
              <a:t>Times in US EDT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705490"/>
              </p:ext>
            </p:extLst>
          </p:nvPr>
        </p:nvGraphicFramePr>
        <p:xfrm>
          <a:off x="4542503" y="4071669"/>
          <a:ext cx="3259394" cy="948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9697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  <a:gridCol w="1629697">
                  <a:extLst>
                    <a:ext uri="{9D8B030D-6E8A-4147-A177-3AD203B41FA5}">
                      <a16:colId xmlns:a16="http://schemas.microsoft.com/office/drawing/2014/main" val="2013042693"/>
                    </a:ext>
                  </a:extLst>
                </a:gridCol>
              </a:tblGrid>
              <a:tr h="474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474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12:45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3:50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12:45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4:50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82151" y="1089705"/>
            <a:ext cx="903185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SI 2020 Health Care</a:t>
            </a:r>
          </a:p>
          <a:p>
            <a:pPr algn="ctr">
              <a:spcBef>
                <a:spcPts val="600"/>
              </a:spcBef>
            </a:pPr>
            <a:r>
              <a:rPr lang="en-US" sz="2400" dirty="0"/>
              <a:t>Amy Finkelstein and Heidi L. Williams, Organizers</a:t>
            </a:r>
            <a:br>
              <a:rPr lang="en-US" sz="2400" dirty="0"/>
            </a:br>
            <a:r>
              <a:rPr lang="en-US" sz="2400" dirty="0"/>
              <a:t>July 23-24, 2020 </a:t>
            </a:r>
          </a:p>
          <a:p>
            <a:pPr algn="ctr">
              <a:spcBef>
                <a:spcPts val="600"/>
              </a:spcBef>
            </a:pPr>
            <a:r>
              <a:rPr lang="en-US" sz="2400" dirty="0"/>
              <a:t>On Zoom.us</a:t>
            </a:r>
          </a:p>
          <a:p>
            <a:pPr algn="ctr">
              <a:spcBef>
                <a:spcPts val="600"/>
              </a:spcBef>
            </a:pPr>
            <a:r>
              <a:rPr lang="en-US" sz="2400" dirty="0"/>
              <a:t>Times in US EDT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0D35EC4-B389-48B8-BC53-E5000C1B0E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622615"/>
              </p:ext>
            </p:extLst>
          </p:nvPr>
        </p:nvGraphicFramePr>
        <p:xfrm>
          <a:off x="4542501" y="3893574"/>
          <a:ext cx="3111912" cy="1147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5956">
                  <a:extLst>
                    <a:ext uri="{9D8B030D-6E8A-4147-A177-3AD203B41FA5}">
                      <a16:colId xmlns:a16="http://schemas.microsoft.com/office/drawing/2014/main" val="2797762226"/>
                    </a:ext>
                  </a:extLst>
                </a:gridCol>
                <a:gridCol w="1555956">
                  <a:extLst>
                    <a:ext uri="{9D8B030D-6E8A-4147-A177-3AD203B41FA5}">
                      <a16:colId xmlns:a16="http://schemas.microsoft.com/office/drawing/2014/main" val="15866295"/>
                    </a:ext>
                  </a:extLst>
                </a:gridCol>
              </a:tblGrid>
              <a:tr h="5738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1844522"/>
                  </a:ext>
                </a:extLst>
              </a:tr>
              <a:tr h="5738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12:45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3:50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12:45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4:50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8274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84</Words>
  <Application>Microsoft Office PowerPoint</Application>
  <PresentationFormat>Widescreen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26</cp:revision>
  <dcterms:created xsi:type="dcterms:W3CDTF">2020-06-01T17:30:45Z</dcterms:created>
  <dcterms:modified xsi:type="dcterms:W3CDTF">2020-07-04T18:15:57Z</dcterms:modified>
</cp:coreProperties>
</file>