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80" autoAdjust="0"/>
  </p:normalViewPr>
  <p:slideViewPr>
    <p:cSldViewPr snapToGrid="0">
      <p:cViewPr varScale="1">
        <p:scale>
          <a:sx n="105" d="100"/>
          <a:sy n="105" d="100"/>
        </p:scale>
        <p:origin x="75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0" y="1257301"/>
            <a:ext cx="12192000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SI 2020 Gender in the Economy</a:t>
            </a:r>
            <a:br>
              <a:rPr lang="en-US" sz="2400" b="1" dirty="0"/>
            </a:br>
            <a:endParaRPr lang="en-US" sz="2400" b="1" dirty="0"/>
          </a:p>
          <a:p>
            <a:pPr algn="ctr">
              <a:spcBef>
                <a:spcPts val="600"/>
              </a:spcBef>
            </a:pPr>
            <a:r>
              <a:rPr lang="en-US" sz="2400" dirty="0"/>
              <a:t>Jessica Goldberg, Claudia Goldin, Seema Jayachandran, Claudia Olivetti, and Tom </a:t>
            </a:r>
            <a:r>
              <a:rPr lang="en-US" sz="2400" dirty="0" err="1"/>
              <a:t>Vogl</a:t>
            </a:r>
            <a:r>
              <a:rPr lang="en-US" sz="2400" dirty="0"/>
              <a:t>, Organizers </a:t>
            </a:r>
            <a:br>
              <a:rPr lang="en-US" sz="2400" dirty="0"/>
            </a:br>
            <a:r>
              <a:rPr lang="en-US" dirty="0"/>
              <a:t>July 24-25, 2020 </a:t>
            </a:r>
          </a:p>
          <a:p>
            <a:pPr algn="ctr">
              <a:spcBef>
                <a:spcPts val="600"/>
              </a:spcBef>
            </a:pPr>
            <a:r>
              <a:rPr lang="en-US" dirty="0"/>
              <a:t>On Zoom.us</a:t>
            </a:r>
          </a:p>
          <a:p>
            <a:pPr algn="ctr">
              <a:spcBef>
                <a:spcPts val="600"/>
              </a:spcBef>
            </a:pPr>
            <a:r>
              <a:rPr lang="en-US" dirty="0"/>
              <a:t>Times in US EDT</a:t>
            </a:r>
          </a:p>
          <a:p>
            <a:pPr algn="ctr"/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984343"/>
              </p:ext>
            </p:extLst>
          </p:nvPr>
        </p:nvGraphicFramePr>
        <p:xfrm>
          <a:off x="4277032" y="4421483"/>
          <a:ext cx="3539613" cy="9088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3603">
                  <a:extLst>
                    <a:ext uri="{9D8B030D-6E8A-4147-A177-3AD203B41FA5}">
                      <a16:colId xmlns:a16="http://schemas.microsoft.com/office/drawing/2014/main" val="772061476"/>
                    </a:ext>
                  </a:extLst>
                </a:gridCol>
                <a:gridCol w="1786010">
                  <a:extLst>
                    <a:ext uri="{9D8B030D-6E8A-4147-A177-3AD203B41FA5}">
                      <a16:colId xmlns:a16="http://schemas.microsoft.com/office/drawing/2014/main" val="2013042693"/>
                    </a:ext>
                  </a:extLst>
                </a:gridCol>
              </a:tblGrid>
              <a:tr h="4544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Saturday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4544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12:30 pm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5:50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12:30 pm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5:40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34F08FA-D2B1-4171-9250-8EEE228CE1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711995"/>
              </p:ext>
            </p:extLst>
          </p:nvPr>
        </p:nvGraphicFramePr>
        <p:xfrm>
          <a:off x="4571999" y="4096512"/>
          <a:ext cx="3215149" cy="1042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2856">
                  <a:extLst>
                    <a:ext uri="{9D8B030D-6E8A-4147-A177-3AD203B41FA5}">
                      <a16:colId xmlns:a16="http://schemas.microsoft.com/office/drawing/2014/main" val="1139467453"/>
                    </a:ext>
                  </a:extLst>
                </a:gridCol>
                <a:gridCol w="1622293">
                  <a:extLst>
                    <a:ext uri="{9D8B030D-6E8A-4147-A177-3AD203B41FA5}">
                      <a16:colId xmlns:a16="http://schemas.microsoft.com/office/drawing/2014/main" val="392641080"/>
                    </a:ext>
                  </a:extLst>
                </a:gridCol>
              </a:tblGrid>
              <a:tr h="5212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Saturday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2164117"/>
                  </a:ext>
                </a:extLst>
              </a:tr>
              <a:tr h="5212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12:30 pm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5:50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12:30 pm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5:40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334251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FBC105AE-0A6E-4EF7-8B7A-AF86C5F35824}"/>
              </a:ext>
            </a:extLst>
          </p:cNvPr>
          <p:cNvSpPr/>
          <p:nvPr/>
        </p:nvSpPr>
        <p:spPr>
          <a:xfrm>
            <a:off x="0" y="1014984"/>
            <a:ext cx="12192000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>
                <a:solidFill>
                  <a:prstClr val="black"/>
                </a:solidFill>
              </a:rPr>
              <a:t>SI 2020 Gender in the Economy</a:t>
            </a:r>
            <a:br>
              <a:rPr lang="en-US" sz="2400" b="1" dirty="0">
                <a:solidFill>
                  <a:prstClr val="black"/>
                </a:solidFill>
              </a:rPr>
            </a:br>
            <a:endParaRPr lang="en-US" sz="2400" b="1" dirty="0">
              <a:solidFill>
                <a:prstClr val="black"/>
              </a:solidFill>
            </a:endParaRPr>
          </a:p>
          <a:p>
            <a:pPr lvl="0" algn="ctr">
              <a:spcBef>
                <a:spcPts val="600"/>
              </a:spcBef>
            </a:pPr>
            <a:r>
              <a:rPr lang="en-US" sz="2400" dirty="0">
                <a:solidFill>
                  <a:prstClr val="black"/>
                </a:solidFill>
              </a:rPr>
              <a:t>Jessica Goldberg, Claudia Goldin, Seema Jayachandran, Claudia Olivetti, and Tom </a:t>
            </a:r>
            <a:r>
              <a:rPr lang="en-US" sz="2400" dirty="0" err="1">
                <a:solidFill>
                  <a:prstClr val="black"/>
                </a:solidFill>
              </a:rPr>
              <a:t>Vogl</a:t>
            </a:r>
            <a:r>
              <a:rPr lang="en-US" sz="2400" dirty="0">
                <a:solidFill>
                  <a:prstClr val="black"/>
                </a:solidFill>
              </a:rPr>
              <a:t>, Organizers </a:t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July 24-25, 2020 </a:t>
            </a:r>
          </a:p>
          <a:p>
            <a:pPr lvl="0" algn="ctr">
              <a:spcBef>
                <a:spcPts val="600"/>
              </a:spcBef>
            </a:pPr>
            <a:r>
              <a:rPr lang="en-US" dirty="0">
                <a:solidFill>
                  <a:prstClr val="black"/>
                </a:solidFill>
              </a:rPr>
              <a:t>On Zoom.us</a:t>
            </a:r>
          </a:p>
          <a:p>
            <a:pPr lvl="0" algn="ctr">
              <a:spcBef>
                <a:spcPts val="600"/>
              </a:spcBef>
            </a:pPr>
            <a:r>
              <a:rPr lang="en-US" dirty="0">
                <a:solidFill>
                  <a:prstClr val="black"/>
                </a:solidFill>
              </a:rPr>
              <a:t>Times in US EDT</a:t>
            </a:r>
          </a:p>
        </p:txBody>
      </p:sp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107</Words>
  <Application>Microsoft Office PowerPoint</Application>
  <PresentationFormat>Widescreen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26</cp:revision>
  <dcterms:created xsi:type="dcterms:W3CDTF">2020-06-01T17:30:45Z</dcterms:created>
  <dcterms:modified xsi:type="dcterms:W3CDTF">2020-07-04T18:12:51Z</dcterms:modified>
</cp:coreProperties>
</file>