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237744" y="1257301"/>
            <a:ext cx="11740895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SI 2020 Economics of Social Security</a:t>
            </a:r>
          </a:p>
          <a:p>
            <a:pPr algn="ctr">
              <a:spcBef>
                <a:spcPts val="600"/>
              </a:spcBef>
            </a:pPr>
            <a:r>
              <a:rPr lang="en-US" dirty="0"/>
              <a:t>Alexander M. </a:t>
            </a:r>
            <a:r>
              <a:rPr lang="en-US" dirty="0" err="1"/>
              <a:t>Gelber</a:t>
            </a:r>
            <a:r>
              <a:rPr lang="en-US" dirty="0"/>
              <a:t> and James M. Poterba, Organizers </a:t>
            </a:r>
            <a:br>
              <a:rPr lang="en-US" dirty="0"/>
            </a:br>
            <a:r>
              <a:rPr lang="en-US" dirty="0"/>
              <a:t>July 22, 2020 </a:t>
            </a:r>
            <a:br>
              <a:rPr lang="en-US" dirty="0"/>
            </a:br>
            <a:r>
              <a:rPr lang="en-US" dirty="0"/>
              <a:t>Supported by the National Institute on Aging and the Social Security Administration</a:t>
            </a:r>
          </a:p>
          <a:p>
            <a:pPr algn="ctr">
              <a:spcBef>
                <a:spcPts val="600"/>
              </a:spcBef>
            </a:pPr>
            <a:r>
              <a:rPr lang="en-US" dirty="0"/>
              <a:t>On Zoom.us</a:t>
            </a:r>
          </a:p>
          <a:p>
            <a:pPr algn="ctr">
              <a:spcBef>
                <a:spcPts val="600"/>
              </a:spcBef>
            </a:pPr>
            <a:r>
              <a:rPr lang="en-US" dirty="0"/>
              <a:t>Times in US EDT</a:t>
            </a:r>
          </a:p>
          <a:p>
            <a:pPr algn="ctr"/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183782"/>
              </p:ext>
            </p:extLst>
          </p:nvPr>
        </p:nvGraphicFramePr>
        <p:xfrm>
          <a:off x="4572000" y="4282345"/>
          <a:ext cx="2816942" cy="1017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6942">
                  <a:extLst>
                    <a:ext uri="{9D8B030D-6E8A-4147-A177-3AD203B41FA5}">
                      <a16:colId xmlns:a16="http://schemas.microsoft.com/office/drawing/2014/main" val="1341381535"/>
                    </a:ext>
                  </a:extLst>
                </a:gridCol>
              </a:tblGrid>
              <a:tr h="3315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2596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  <a:tr h="3418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10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F29A0E-3295-4BF7-9A00-A4D1D53A7535}"/>
              </a:ext>
            </a:extLst>
          </p:cNvPr>
          <p:cNvSpPr/>
          <p:nvPr/>
        </p:nvSpPr>
        <p:spPr>
          <a:xfrm>
            <a:off x="3048000" y="1170433"/>
            <a:ext cx="6081252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>
                <a:solidFill>
                  <a:prstClr val="black"/>
                </a:solidFill>
              </a:rPr>
              <a:t>SI 2020 Economics of Social Security</a:t>
            </a:r>
          </a:p>
          <a:p>
            <a:pPr lvl="0" algn="ctr">
              <a:spcBef>
                <a:spcPts val="600"/>
              </a:spcBef>
            </a:pPr>
            <a:r>
              <a:rPr lang="en-US" dirty="0">
                <a:solidFill>
                  <a:prstClr val="black"/>
                </a:solidFill>
              </a:rPr>
              <a:t>Alexander M. </a:t>
            </a:r>
            <a:r>
              <a:rPr lang="en-US" dirty="0" err="1">
                <a:solidFill>
                  <a:prstClr val="black"/>
                </a:solidFill>
              </a:rPr>
              <a:t>Gelber</a:t>
            </a:r>
            <a:r>
              <a:rPr lang="en-US" dirty="0">
                <a:solidFill>
                  <a:prstClr val="black"/>
                </a:solidFill>
              </a:rPr>
              <a:t> and James M. Poterba, Organizers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July 22, 2020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Supported by the National Institute on Aging and the Social Security Administration</a:t>
            </a:r>
          </a:p>
          <a:p>
            <a:pPr lvl="0" algn="ctr">
              <a:spcBef>
                <a:spcPts val="600"/>
              </a:spcBef>
            </a:pPr>
            <a:r>
              <a:rPr lang="en-US" dirty="0">
                <a:solidFill>
                  <a:prstClr val="black"/>
                </a:solidFill>
              </a:rPr>
              <a:t>On Zoom.us</a:t>
            </a:r>
          </a:p>
          <a:p>
            <a:pPr lvl="0" algn="ctr">
              <a:spcBef>
                <a:spcPts val="600"/>
              </a:spcBef>
            </a:pPr>
            <a:r>
              <a:rPr lang="en-US" dirty="0">
                <a:solidFill>
                  <a:prstClr val="black"/>
                </a:solidFill>
              </a:rPr>
              <a:t>Times in US EDT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ADB68C4-CB45-4718-835E-97A1D92B38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625140"/>
              </p:ext>
            </p:extLst>
          </p:nvPr>
        </p:nvGraphicFramePr>
        <p:xfrm>
          <a:off x="4572000" y="4129548"/>
          <a:ext cx="2964425" cy="1194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4425">
                  <a:extLst>
                    <a:ext uri="{9D8B030D-6E8A-4147-A177-3AD203B41FA5}">
                      <a16:colId xmlns:a16="http://schemas.microsoft.com/office/drawing/2014/main" val="1753012947"/>
                    </a:ext>
                  </a:extLst>
                </a:gridCol>
              </a:tblGrid>
              <a:tr h="3890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6314736"/>
                  </a:ext>
                </a:extLst>
              </a:tr>
              <a:tr h="3047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6458066"/>
                  </a:ext>
                </a:extLst>
              </a:tr>
              <a:tr h="5007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287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105</Words>
  <Application>Microsoft Office PowerPoint</Application>
  <PresentationFormat>Widescreen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26</cp:revision>
  <dcterms:created xsi:type="dcterms:W3CDTF">2020-06-01T17:30:45Z</dcterms:created>
  <dcterms:modified xsi:type="dcterms:W3CDTF">2020-07-04T19:31:20Z</dcterms:modified>
</cp:coreProperties>
</file>