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110" d="100"/>
          <a:sy n="110" d="100"/>
        </p:scale>
        <p:origin x="-59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32B0F21-A575-49D3-BBD1-88F12D2677FB}"/>
              </a:ext>
            </a:extLst>
          </p:cNvPr>
          <p:cNvSpPr txBox="1"/>
          <p:nvPr/>
        </p:nvSpPr>
        <p:spPr>
          <a:xfrm>
            <a:off x="237744" y="1257301"/>
            <a:ext cx="117408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SI 2020 Micro Data and Macro Models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/>
          </a:p>
          <a:p>
            <a:pPr algn="ctr"/>
            <a:r>
              <a:rPr lang="en-US" sz="2400" dirty="0" smtClean="0"/>
              <a:t>Erik </a:t>
            </a:r>
            <a:r>
              <a:rPr lang="en-US" sz="2400" dirty="0"/>
              <a:t>Hurst, Greg Kaplan, and Giovanni L. </a:t>
            </a:r>
            <a:r>
              <a:rPr lang="en-US" sz="2400" dirty="0" err="1"/>
              <a:t>Violante</a:t>
            </a:r>
            <a:r>
              <a:rPr lang="en-US" sz="2400" dirty="0"/>
              <a:t>, </a:t>
            </a:r>
            <a:r>
              <a:rPr lang="en-US" sz="2400" dirty="0" smtClean="0"/>
              <a:t>Organizers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endParaRPr lang="en-US" sz="2400" dirty="0"/>
          </a:p>
          <a:p>
            <a:pPr algn="ctr"/>
            <a:r>
              <a:rPr lang="en-US" sz="2400" dirty="0"/>
              <a:t>July 13-15, 2020 </a:t>
            </a:r>
            <a:br>
              <a:rPr lang="en-US" sz="2400" dirty="0"/>
            </a:br>
            <a:endParaRPr lang="en-US" sz="2400" dirty="0"/>
          </a:p>
          <a:p>
            <a:pPr algn="ctr"/>
            <a:r>
              <a:rPr lang="en-US" sz="2400" dirty="0" smtClean="0"/>
              <a:t>On </a:t>
            </a:r>
            <a:r>
              <a:rPr lang="en-US" sz="2400" dirty="0"/>
              <a:t>Zoom.us</a:t>
            </a:r>
          </a:p>
          <a:p>
            <a:pPr algn="ctr"/>
            <a:r>
              <a:rPr lang="en-US" sz="2400" dirty="0"/>
              <a:t>Times in US EDT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288923"/>
              </p:ext>
            </p:extLst>
          </p:nvPr>
        </p:nvGraphicFramePr>
        <p:xfrm>
          <a:off x="2890111" y="4317914"/>
          <a:ext cx="6711142" cy="1674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0102">
                  <a:extLst>
                    <a:ext uri="{9D8B030D-6E8A-4147-A177-3AD203B41FA5}">
                      <a16:colId xmlns:a16="http://schemas.microsoft.com/office/drawing/2014/main" xmlns="" val="1186913820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xmlns="" val="2879365922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xmlns="" val="1341381535"/>
                    </a:ext>
                  </a:extLst>
                </a:gridCol>
              </a:tblGrid>
              <a:tr h="4093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63736002"/>
                  </a:ext>
                </a:extLst>
              </a:tr>
              <a:tr h="282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1:40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11:00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 Start</a:t>
                      </a:r>
                      <a:b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1:40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1:10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06854607"/>
                  </a:ext>
                </a:extLst>
              </a:tr>
              <a:tr h="2796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1010253"/>
                  </a:ext>
                </a:extLst>
              </a:tr>
              <a:tr h="2796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9749106"/>
                  </a:ext>
                </a:extLst>
              </a:tr>
              <a:tr h="2796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8919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8325" y="1170432"/>
            <a:ext cx="81145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SI 2020 Micro Data and Macro Models </a:t>
            </a:r>
            <a:br>
              <a:rPr lang="en-US" sz="2400" b="1" dirty="0"/>
            </a:br>
            <a:endParaRPr lang="en-US" sz="2400" b="1" dirty="0"/>
          </a:p>
          <a:p>
            <a:pPr algn="ctr"/>
            <a:r>
              <a:rPr lang="en-US" sz="2400" dirty="0"/>
              <a:t>Erik Hurst, Greg Kaplan, and Giovanni L. </a:t>
            </a:r>
            <a:r>
              <a:rPr lang="en-US" sz="2400" dirty="0" err="1"/>
              <a:t>Violante</a:t>
            </a:r>
            <a:r>
              <a:rPr lang="en-US" sz="2400" dirty="0"/>
              <a:t>, </a:t>
            </a:r>
            <a:r>
              <a:rPr lang="en-US" sz="2400" dirty="0" smtClean="0"/>
              <a:t>Organizers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endParaRPr lang="en-US" sz="2400" dirty="0"/>
          </a:p>
          <a:p>
            <a:pPr algn="ctr"/>
            <a:r>
              <a:rPr lang="en-US" sz="2400" dirty="0"/>
              <a:t>July 13-15, 2020 </a:t>
            </a:r>
            <a:br>
              <a:rPr lang="en-US" sz="2400" dirty="0"/>
            </a:br>
            <a:endParaRPr lang="en-US" sz="2400" dirty="0"/>
          </a:p>
          <a:p>
            <a:pPr algn="ctr"/>
            <a:r>
              <a:rPr lang="en-US" sz="2400" dirty="0"/>
              <a:t>On Zoom.us</a:t>
            </a:r>
          </a:p>
          <a:p>
            <a:pPr algn="ctr"/>
            <a:r>
              <a:rPr lang="en-US" sz="2400" dirty="0"/>
              <a:t>Times in US EDT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11036"/>
              </p:ext>
            </p:extLst>
          </p:nvPr>
        </p:nvGraphicFramePr>
        <p:xfrm>
          <a:off x="2680044" y="4456682"/>
          <a:ext cx="6711142" cy="836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0102"/>
                <a:gridCol w="2255520"/>
                <a:gridCol w="2255520"/>
              </a:tblGrid>
              <a:tr h="4093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2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1:40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11:00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 Start</a:t>
                      </a:r>
                      <a:b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1:40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1:10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39</Words>
  <Application>Microsoft Office PowerPoint</Application>
  <PresentationFormat>Custom</PresentationFormat>
  <Paragraphs>30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maranjian</cp:lastModifiedBy>
  <cp:revision>25</cp:revision>
  <dcterms:created xsi:type="dcterms:W3CDTF">2020-06-01T17:30:45Z</dcterms:created>
  <dcterms:modified xsi:type="dcterms:W3CDTF">2020-06-16T18:50:34Z</dcterms:modified>
</cp:coreProperties>
</file>