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80" autoAdjust="0"/>
  </p:normalViewPr>
  <p:slideViewPr>
    <p:cSldViewPr snapToGrid="0">
      <p:cViewPr varScale="1">
        <p:scale>
          <a:sx n="65" d="100"/>
          <a:sy n="65" d="100"/>
        </p:scale>
        <p:origin x="102" y="4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443345" y="1409701"/>
            <a:ext cx="1174089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2400" dirty="0">
                <a:solidFill>
                  <a:srgbClr val="200020"/>
                </a:solidFill>
              </a:rPr>
              <a:t>SI 2020 Macroeconomics Within and Across Borders</a:t>
            </a:r>
          </a:p>
          <a:p>
            <a:pPr algn="ctr">
              <a:spcBef>
                <a:spcPts val="600"/>
              </a:spcBef>
            </a:pPr>
            <a:r>
              <a:rPr lang="en-US" sz="2400" dirty="0">
                <a:solidFill>
                  <a:srgbClr val="000000"/>
                </a:solidFill>
              </a:rPr>
              <a:t>Mark A. Aguiar, Patrick J. Kehoe, and Mark L.J. Wright, Organizers</a:t>
            </a:r>
          </a:p>
          <a:p>
            <a:pPr algn="ctr">
              <a:spcBef>
                <a:spcPts val="600"/>
              </a:spcBef>
            </a:pPr>
            <a:r>
              <a:rPr lang="en-US" sz="2400" b="1" dirty="0">
                <a:solidFill>
                  <a:srgbClr val="000000"/>
                </a:solidFill>
              </a:rPr>
              <a:t>July 13, 2020</a:t>
            </a:r>
          </a:p>
          <a:p>
            <a:pPr algn="ctr">
              <a:spcBef>
                <a:spcPts val="600"/>
              </a:spcBef>
            </a:pPr>
            <a:r>
              <a:rPr lang="en-US" sz="2400" dirty="0">
                <a:solidFill>
                  <a:srgbClr val="000000"/>
                </a:solidFill>
              </a:rPr>
              <a:t>on Zoom.us</a:t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Times are eastern daylight time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455375"/>
              </p:ext>
            </p:extLst>
          </p:nvPr>
        </p:nvGraphicFramePr>
        <p:xfrm>
          <a:off x="4704735" y="4438795"/>
          <a:ext cx="3082414" cy="14078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82414">
                  <a:extLst>
                    <a:ext uri="{9D8B030D-6E8A-4147-A177-3AD203B41FA5}">
                      <a16:colId xmlns:a16="http://schemas.microsoft.com/office/drawing/2014/main" val="1186913820"/>
                    </a:ext>
                  </a:extLst>
                </a:gridCol>
              </a:tblGrid>
              <a:tr h="4339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Monday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36002"/>
                  </a:ext>
                </a:extLst>
              </a:tr>
              <a:tr h="5398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1:00 pm Start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854607"/>
                  </a:ext>
                </a:extLst>
              </a:tr>
              <a:tr h="4339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4:45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010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ECE919D-8C95-4B50-B92E-58CAF4926BD7}"/>
              </a:ext>
            </a:extLst>
          </p:cNvPr>
          <p:cNvSpPr/>
          <p:nvPr/>
        </p:nvSpPr>
        <p:spPr>
          <a:xfrm>
            <a:off x="201168" y="1170432"/>
            <a:ext cx="11814048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</a:pPr>
            <a:r>
              <a:rPr lang="en-US" sz="2400" dirty="0">
                <a:solidFill>
                  <a:srgbClr val="200020"/>
                </a:solidFill>
              </a:rPr>
              <a:t>SI 2020 Macroeconomics Within and Across Borders</a:t>
            </a:r>
          </a:p>
          <a:p>
            <a:pPr lvl="0" algn="ctr">
              <a:spcBef>
                <a:spcPts val="600"/>
              </a:spcBef>
            </a:pPr>
            <a:r>
              <a:rPr lang="en-US" sz="2400" dirty="0">
                <a:solidFill>
                  <a:srgbClr val="000000"/>
                </a:solidFill>
              </a:rPr>
              <a:t>Mark A. Aguiar, Patrick J. Kehoe, and Mark L.J. Wright, Organizers</a:t>
            </a:r>
          </a:p>
          <a:p>
            <a:pPr lvl="0" algn="ctr">
              <a:spcBef>
                <a:spcPts val="600"/>
              </a:spcBef>
            </a:pPr>
            <a:r>
              <a:rPr lang="en-US" sz="2400" b="1" dirty="0">
                <a:solidFill>
                  <a:srgbClr val="000000"/>
                </a:solidFill>
              </a:rPr>
              <a:t>July 13, 2020</a:t>
            </a:r>
          </a:p>
          <a:p>
            <a:pPr lvl="0" algn="ctr">
              <a:spcBef>
                <a:spcPts val="600"/>
              </a:spcBef>
            </a:pPr>
            <a:r>
              <a:rPr lang="en-US" sz="2400" dirty="0">
                <a:solidFill>
                  <a:srgbClr val="000000"/>
                </a:solidFill>
              </a:rPr>
              <a:t>on Zoom.us</a:t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Times are eastern daylight time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6D802AE-D3F9-4FA9-BEF9-C2248562CD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089057"/>
              </p:ext>
            </p:extLst>
          </p:nvPr>
        </p:nvGraphicFramePr>
        <p:xfrm>
          <a:off x="4527755" y="4527754"/>
          <a:ext cx="3215147" cy="14010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15147">
                  <a:extLst>
                    <a:ext uri="{9D8B030D-6E8A-4147-A177-3AD203B41FA5}">
                      <a16:colId xmlns:a16="http://schemas.microsoft.com/office/drawing/2014/main" val="2385023295"/>
                    </a:ext>
                  </a:extLst>
                </a:gridCol>
              </a:tblGrid>
              <a:tr h="4318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Monday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2399058"/>
                  </a:ext>
                </a:extLst>
              </a:tr>
              <a:tr h="5373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1:00 pm Start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378879"/>
                  </a:ext>
                </a:extLst>
              </a:tr>
              <a:tr h="4318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4:45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4808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99</Words>
  <Application>Microsoft Office PowerPoint</Application>
  <PresentationFormat>Widescreen</PresentationFormat>
  <Paragraphs>15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26</cp:revision>
  <dcterms:created xsi:type="dcterms:W3CDTF">2020-06-01T17:30:45Z</dcterms:created>
  <dcterms:modified xsi:type="dcterms:W3CDTF">2020-07-04T18:00:30Z</dcterms:modified>
</cp:coreProperties>
</file>