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25552" y="1265927"/>
            <a:ext cx="11740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Economic Fluctuations and Growth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Benjamin Moll and Valerie A. Ramey, Organizers </a:t>
            </a:r>
          </a:p>
          <a:p>
            <a:pPr algn="ctr"/>
            <a:r>
              <a:rPr lang="en-US" sz="2400" dirty="0"/>
              <a:t>July 11, 2020 </a:t>
            </a:r>
          </a:p>
          <a:p>
            <a:pPr algn="ctr"/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  <a:endParaRPr lang="en-US" sz="1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75DECE-956A-4F79-8B22-273BA6A4C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745618"/>
              </p:ext>
            </p:extLst>
          </p:nvPr>
        </p:nvGraphicFramePr>
        <p:xfrm>
          <a:off x="5161935" y="4660491"/>
          <a:ext cx="2094272" cy="1312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272">
                  <a:extLst>
                    <a:ext uri="{9D8B030D-6E8A-4147-A177-3AD203B41FA5}">
                      <a16:colId xmlns:a16="http://schemas.microsoft.com/office/drawing/2014/main" val="1830393518"/>
                    </a:ext>
                  </a:extLst>
                </a:gridCol>
              </a:tblGrid>
              <a:tr h="335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Saturday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471682"/>
                  </a:ext>
                </a:extLst>
              </a:tr>
              <a:tr h="9769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 am Start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5:30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5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Economic Fluctuations and Growth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Benjamin Moll and Valerie A. Ramey, Organizers </a:t>
            </a:r>
          </a:p>
          <a:p>
            <a:pPr algn="ctr"/>
            <a:r>
              <a:rPr lang="en-US" sz="2400" dirty="0"/>
              <a:t>July 11, 2020 </a:t>
            </a:r>
          </a:p>
          <a:p>
            <a:pPr algn="ctr"/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4B9693-4187-454F-88CF-3A4335885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058945"/>
              </p:ext>
            </p:extLst>
          </p:nvPr>
        </p:nvGraphicFramePr>
        <p:xfrm>
          <a:off x="4734233" y="4911213"/>
          <a:ext cx="2610464" cy="834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0464">
                  <a:extLst>
                    <a:ext uri="{9D8B030D-6E8A-4147-A177-3AD203B41FA5}">
                      <a16:colId xmlns:a16="http://schemas.microsoft.com/office/drawing/2014/main" val="2653988295"/>
                    </a:ext>
                  </a:extLst>
                </a:gridCol>
              </a:tblGrid>
              <a:tr h="1552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Saturday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5152643"/>
                  </a:ext>
                </a:extLst>
              </a:tr>
              <a:tr h="621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 am Start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5:30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731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69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27</cp:revision>
  <dcterms:created xsi:type="dcterms:W3CDTF">2020-06-01T17:30:45Z</dcterms:created>
  <dcterms:modified xsi:type="dcterms:W3CDTF">2020-07-04T14:29:16Z</dcterms:modified>
</cp:coreProperties>
</file>