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-59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Capital Markets and the Economy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  <a:p>
            <a:pPr algn="ctr"/>
            <a:r>
              <a:rPr lang="en-US" sz="2400" dirty="0" smtClean="0"/>
              <a:t>Janice </a:t>
            </a:r>
            <a:r>
              <a:rPr lang="en-US" sz="2400" dirty="0"/>
              <a:t>C. </a:t>
            </a:r>
            <a:r>
              <a:rPr lang="en-US" sz="2400" dirty="0" err="1"/>
              <a:t>Eberly</a:t>
            </a:r>
            <a:r>
              <a:rPr lang="en-US" sz="2400" dirty="0"/>
              <a:t> and Deborah J. Lucas, Organizers </a:t>
            </a:r>
          </a:p>
          <a:p>
            <a:pPr algn="ctr"/>
            <a:r>
              <a:rPr lang="en-US" sz="2400" dirty="0"/>
              <a:t>July 6-8, 2020 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ctr"/>
            <a:r>
              <a:rPr lang="en-US" sz="2400" dirty="0" smtClean="0"/>
              <a:t>On </a:t>
            </a:r>
            <a:r>
              <a:rPr lang="en-US" sz="2400" dirty="0"/>
              <a:t>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868821"/>
              </p:ext>
            </p:extLst>
          </p:nvPr>
        </p:nvGraphicFramePr>
        <p:xfrm>
          <a:off x="3002254" y="4248903"/>
          <a:ext cx="6711142" cy="2272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xmlns="" val="1186913820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xmlns="" val="2879365922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xmlns="" val="1341381535"/>
                    </a:ext>
                  </a:extLst>
                </a:gridCol>
              </a:tblGrid>
              <a:tr h="454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736002"/>
                  </a:ext>
                </a:extLst>
              </a:tr>
              <a:tr h="454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6854607"/>
                  </a:ext>
                </a:extLst>
              </a:tr>
              <a:tr h="454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010253"/>
                  </a:ext>
                </a:extLst>
              </a:tr>
              <a:tr h="454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749106"/>
                  </a:ext>
                </a:extLst>
              </a:tr>
              <a:tr h="454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0671" y="1107644"/>
            <a:ext cx="86350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Capital Markets and the Economy 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Janice C. </a:t>
            </a:r>
            <a:r>
              <a:rPr lang="en-US" sz="2400" dirty="0" err="1"/>
              <a:t>Eberly</a:t>
            </a:r>
            <a:r>
              <a:rPr lang="en-US" sz="2400" dirty="0"/>
              <a:t> and Deborah J. Lucas, Organizers </a:t>
            </a:r>
          </a:p>
          <a:p>
            <a:pPr algn="ctr"/>
            <a:r>
              <a:rPr lang="en-US" sz="2400" dirty="0"/>
              <a:t>July 6-8, 2020 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7980"/>
              </p:ext>
            </p:extLst>
          </p:nvPr>
        </p:nvGraphicFramePr>
        <p:xfrm>
          <a:off x="2740429" y="4356339"/>
          <a:ext cx="6711142" cy="1211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/>
                <a:gridCol w="2255520"/>
                <a:gridCol w="2255520"/>
              </a:tblGrid>
              <a:tr h="5434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85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39</Words>
  <Application>Microsoft Office PowerPoint</Application>
  <PresentationFormat>Custom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maranjian</cp:lastModifiedBy>
  <cp:revision>26</cp:revision>
  <dcterms:created xsi:type="dcterms:W3CDTF">2020-06-01T17:30:45Z</dcterms:created>
  <dcterms:modified xsi:type="dcterms:W3CDTF">2020-06-16T18:31:11Z</dcterms:modified>
</cp:coreProperties>
</file>