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-59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5" y="1162410"/>
            <a:ext cx="117408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Economic </a:t>
            </a:r>
            <a:r>
              <a:rPr lang="en-US" sz="2400" b="1" dirty="0" smtClean="0"/>
              <a:t>Growth</a:t>
            </a:r>
            <a:br>
              <a:rPr lang="en-US" sz="2400" b="1" dirty="0" smtClean="0"/>
            </a:br>
            <a:endParaRPr lang="en-US" sz="2400" b="1" dirty="0"/>
          </a:p>
          <a:p>
            <a:pPr algn="ctr"/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/>
              <a:t>Akcigit</a:t>
            </a:r>
            <a:r>
              <a:rPr lang="en-US" sz="2400" dirty="0"/>
              <a:t>, Francisco J. </a:t>
            </a:r>
            <a:r>
              <a:rPr lang="en-US" sz="2400" dirty="0" err="1"/>
              <a:t>Buera</a:t>
            </a:r>
            <a:r>
              <a:rPr lang="en-US" sz="2400" dirty="0"/>
              <a:t>, and David </a:t>
            </a:r>
            <a:r>
              <a:rPr lang="en-US" sz="2400" dirty="0" err="1"/>
              <a:t>Lagakos</a:t>
            </a:r>
            <a:r>
              <a:rPr lang="en-US" sz="2400" dirty="0"/>
              <a:t>, </a:t>
            </a:r>
            <a:r>
              <a:rPr lang="en-US" sz="2400" dirty="0" smtClean="0"/>
              <a:t>Organizers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  <a:p>
            <a:pPr algn="ctr"/>
            <a:r>
              <a:rPr lang="en-US" sz="2400" dirty="0"/>
              <a:t>July 9-10, 2020 </a:t>
            </a:r>
          </a:p>
          <a:p>
            <a:pPr algn="ctr"/>
            <a:r>
              <a:rPr lang="en-US" sz="2400" dirty="0"/>
              <a:t>Supported by the Ewing Marion Kauffman </a:t>
            </a:r>
            <a:r>
              <a:rPr lang="en-US" sz="2400" dirty="0" smtClean="0"/>
              <a:t>Foundation</a:t>
            </a:r>
            <a:br>
              <a:rPr lang="en-US" sz="2400" dirty="0" smtClean="0"/>
            </a:br>
            <a:endParaRPr lang="en-US" sz="2400" dirty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Zoom.us</a:t>
            </a:r>
          </a:p>
          <a:p>
            <a:pPr algn="ctr"/>
            <a:r>
              <a:rPr lang="en-US" sz="2400" dirty="0"/>
              <a:t>Times in US </a:t>
            </a:r>
            <a:r>
              <a:rPr lang="en-US" sz="2400" dirty="0" smtClean="0"/>
              <a:t>EDT</a:t>
            </a:r>
            <a:br>
              <a:rPr lang="en-US" sz="2400" dirty="0" smtClean="0"/>
            </a:br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88736"/>
              </p:ext>
            </p:extLst>
          </p:nvPr>
        </p:nvGraphicFramePr>
        <p:xfrm>
          <a:off x="3372813" y="4537495"/>
          <a:ext cx="5897478" cy="2128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7987">
                  <a:extLst>
                    <a:ext uri="{9D8B030D-6E8A-4147-A177-3AD203B41FA5}">
                      <a16:colId xmlns="" xmlns:a16="http://schemas.microsoft.com/office/drawing/2014/main" val="772061476"/>
                    </a:ext>
                  </a:extLst>
                </a:gridCol>
                <a:gridCol w="2869491">
                  <a:extLst>
                    <a:ext uri="{9D8B030D-6E8A-4147-A177-3AD203B41FA5}">
                      <a16:colId xmlns="" xmlns:a16="http://schemas.microsoft.com/office/drawing/2014/main" val="2013042693"/>
                    </a:ext>
                  </a:extLst>
                </a:gridCol>
              </a:tblGrid>
              <a:tr h="388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3736002"/>
                  </a:ext>
                </a:extLst>
              </a:tr>
              <a:tr h="44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1:40-2:20 pm Break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1:40-2:20 pm Break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854607"/>
                  </a:ext>
                </a:extLst>
              </a:tr>
              <a:tr h="44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1010253"/>
                  </a:ext>
                </a:extLst>
              </a:tr>
              <a:tr h="44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79749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=""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5042" y="906896"/>
            <a:ext cx="10161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Economic Growth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 err="1"/>
              <a:t>Ufuk</a:t>
            </a:r>
            <a:r>
              <a:rPr lang="en-US" sz="2400" dirty="0"/>
              <a:t> </a:t>
            </a:r>
            <a:r>
              <a:rPr lang="en-US" sz="2400" dirty="0" err="1"/>
              <a:t>Akcigit</a:t>
            </a:r>
            <a:r>
              <a:rPr lang="en-US" sz="2400" dirty="0"/>
              <a:t>, Francisco J. </a:t>
            </a:r>
            <a:r>
              <a:rPr lang="en-US" sz="2400" dirty="0" err="1"/>
              <a:t>Buera</a:t>
            </a:r>
            <a:r>
              <a:rPr lang="en-US" sz="2400" dirty="0"/>
              <a:t>, and David </a:t>
            </a:r>
            <a:r>
              <a:rPr lang="en-US" sz="2400" dirty="0" err="1"/>
              <a:t>Lagakos</a:t>
            </a:r>
            <a:r>
              <a:rPr lang="en-US" sz="2400" dirty="0"/>
              <a:t>, Organizers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July 9-10, 2020 </a:t>
            </a:r>
          </a:p>
          <a:p>
            <a:pPr algn="ctr"/>
            <a:r>
              <a:rPr lang="en-US" sz="2400" dirty="0"/>
              <a:t>Supported by the Ewing Marion Kauffman Foundation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532977"/>
              </p:ext>
            </p:extLst>
          </p:nvPr>
        </p:nvGraphicFramePr>
        <p:xfrm>
          <a:off x="3159453" y="4818991"/>
          <a:ext cx="5897478" cy="1014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6675"/>
                <a:gridCol w="2940803"/>
              </a:tblGrid>
              <a:tr h="3741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1:40-2:20 pm Break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1:40-2:20 pm Break</a:t>
                      </a:r>
                      <a:b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25</Words>
  <Application>Microsoft Office PowerPoint</Application>
  <PresentationFormat>Custom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maranjian</cp:lastModifiedBy>
  <cp:revision>26</cp:revision>
  <dcterms:created xsi:type="dcterms:W3CDTF">2020-06-01T17:30:45Z</dcterms:created>
  <dcterms:modified xsi:type="dcterms:W3CDTF">2020-06-22T18:10:53Z</dcterms:modified>
</cp:coreProperties>
</file>