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225552" y="1257301"/>
            <a:ext cx="117408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2020 Impulse and Propagation Mechanisms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Lawrence </a:t>
            </a:r>
            <a:r>
              <a:rPr lang="en-US" sz="2400" dirty="0" err="1"/>
              <a:t>Christiano</a:t>
            </a:r>
            <a:r>
              <a:rPr lang="en-US" sz="2400" dirty="0"/>
              <a:t> and Martin S. </a:t>
            </a:r>
            <a:r>
              <a:rPr lang="en-US" sz="2400" dirty="0" err="1"/>
              <a:t>Eichenbaum</a:t>
            </a:r>
            <a:r>
              <a:rPr lang="en-US" sz="2400" dirty="0"/>
              <a:t>, Organizers </a:t>
            </a:r>
          </a:p>
          <a:p>
            <a:pPr algn="ctr"/>
            <a:r>
              <a:rPr lang="en-US" sz="2400" dirty="0"/>
              <a:t>July 6-10, 2020 </a:t>
            </a:r>
          </a:p>
          <a:p>
            <a:pPr algn="ctr"/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558234"/>
              </p:ext>
            </p:extLst>
          </p:nvPr>
        </p:nvGraphicFramePr>
        <p:xfrm>
          <a:off x="526473" y="4447310"/>
          <a:ext cx="11222182" cy="1307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879365922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013042693"/>
                    </a:ext>
                  </a:extLst>
                </a:gridCol>
              </a:tblGrid>
              <a:tr h="454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4544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5845" y="1043796"/>
            <a:ext cx="92914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SI 2020 Impulse and Propagation Mechanisms</a:t>
            </a:r>
            <a:br>
              <a:rPr lang="en-US" sz="2400" b="1" dirty="0"/>
            </a:br>
            <a:endParaRPr lang="en-US" sz="2400" b="1" dirty="0"/>
          </a:p>
          <a:p>
            <a:pPr algn="ctr"/>
            <a:r>
              <a:rPr lang="en-US" sz="2400" dirty="0"/>
              <a:t>Lawrence </a:t>
            </a:r>
            <a:r>
              <a:rPr lang="en-US" sz="2400" dirty="0" err="1"/>
              <a:t>Christiano</a:t>
            </a:r>
            <a:r>
              <a:rPr lang="en-US" sz="2400" dirty="0"/>
              <a:t> and Martin S. </a:t>
            </a:r>
            <a:r>
              <a:rPr lang="en-US" sz="2400" dirty="0" err="1"/>
              <a:t>Eichenbaum</a:t>
            </a:r>
            <a:r>
              <a:rPr lang="en-US" sz="2400" dirty="0"/>
              <a:t>, Organizers </a:t>
            </a:r>
          </a:p>
          <a:p>
            <a:pPr algn="ctr"/>
            <a:r>
              <a:rPr lang="en-US" sz="2400" dirty="0"/>
              <a:t>July 6-10, 2020 </a:t>
            </a:r>
          </a:p>
          <a:p>
            <a:pPr algn="ctr"/>
            <a:br>
              <a:rPr lang="en-US" sz="2400" dirty="0"/>
            </a:br>
            <a:r>
              <a:rPr lang="en-US" sz="2400" dirty="0"/>
              <a:t>on Zoom.us</a:t>
            </a:r>
          </a:p>
          <a:p>
            <a:pPr algn="ctr"/>
            <a:r>
              <a:rPr lang="en-US" sz="2400" dirty="0"/>
              <a:t>Times in US EDT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195439"/>
              </p:ext>
            </p:extLst>
          </p:nvPr>
        </p:nvGraphicFramePr>
        <p:xfrm>
          <a:off x="665672" y="4232788"/>
          <a:ext cx="11222182" cy="1299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58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1:30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am Start</a:t>
                      </a:r>
                      <a:b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2:15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179</Words>
  <Application>Microsoft Office PowerPoint</Application>
  <PresentationFormat>Widescreen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27</cp:revision>
  <dcterms:created xsi:type="dcterms:W3CDTF">2020-06-01T17:30:45Z</dcterms:created>
  <dcterms:modified xsi:type="dcterms:W3CDTF">2020-07-04T13:59:51Z</dcterms:modified>
</cp:coreProperties>
</file>