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752168" y="1360045"/>
            <a:ext cx="106630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Environmental &amp; Energy Economics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Christopher R. </a:t>
            </a:r>
            <a:r>
              <a:rPr lang="en-US" sz="2400" dirty="0" err="1"/>
              <a:t>Knittel</a:t>
            </a:r>
            <a:r>
              <a:rPr lang="en-US" sz="2400" dirty="0"/>
              <a:t> and Reed Walker, Organizers</a:t>
            </a:r>
            <a:br>
              <a:rPr lang="en-US" sz="2400" dirty="0"/>
            </a:br>
            <a:r>
              <a:rPr lang="en-US" sz="2400" dirty="0"/>
              <a:t> July 20-21, 2020 </a:t>
            </a:r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176614"/>
              </p:ext>
            </p:extLst>
          </p:nvPr>
        </p:nvGraphicFramePr>
        <p:xfrm>
          <a:off x="3846740" y="4343793"/>
          <a:ext cx="4692576" cy="1452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539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  <a:gridCol w="2414037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</a:tblGrid>
              <a:tr h="385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9047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12:00-1:00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2:30 -3:00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12:00-1:00 pm 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2:00-2:30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A25A69F-CA77-4597-97FC-B1F034B04695}"/>
              </a:ext>
            </a:extLst>
          </p:cNvPr>
          <p:cNvSpPr/>
          <p:nvPr/>
        </p:nvSpPr>
        <p:spPr>
          <a:xfrm>
            <a:off x="1858297" y="1135626"/>
            <a:ext cx="82443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SI 2020 Environmental &amp; Energy Economics</a:t>
            </a:r>
            <a:br>
              <a:rPr lang="en-US" sz="2400" b="1" dirty="0">
                <a:solidFill>
                  <a:prstClr val="black"/>
                </a:solidFill>
              </a:rPr>
            </a:br>
            <a:endParaRPr lang="en-US" sz="2400" b="1" dirty="0">
              <a:solidFill>
                <a:prstClr val="black"/>
              </a:solidFill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</a:rPr>
              <a:t>Christopher R. </a:t>
            </a:r>
            <a:r>
              <a:rPr lang="en-US" sz="2400" dirty="0" err="1">
                <a:solidFill>
                  <a:prstClr val="black"/>
                </a:solidFill>
              </a:rPr>
              <a:t>Knittel</a:t>
            </a:r>
            <a:r>
              <a:rPr lang="en-US" sz="2400" dirty="0">
                <a:solidFill>
                  <a:prstClr val="black"/>
                </a:solidFill>
              </a:rPr>
              <a:t> and Reed Walker, Organizers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 July 20-21, 2020 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On Zoom.us</a:t>
            </a:r>
          </a:p>
          <a:p>
            <a:pPr lvl="0" algn="ctr"/>
            <a:r>
              <a:rPr lang="en-US" sz="2400" dirty="0">
                <a:solidFill>
                  <a:prstClr val="black"/>
                </a:solidFill>
              </a:rPr>
              <a:t>Times in US EDT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E342E8D-01A7-4C3D-B506-30E225438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355402"/>
              </p:ext>
            </p:extLst>
          </p:nvPr>
        </p:nvGraphicFramePr>
        <p:xfrm>
          <a:off x="3846741" y="3893575"/>
          <a:ext cx="4498520" cy="1450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4313">
                  <a:extLst>
                    <a:ext uri="{9D8B030D-6E8A-4147-A177-3AD203B41FA5}">
                      <a16:colId xmlns:a16="http://schemas.microsoft.com/office/drawing/2014/main" val="3858555315"/>
                    </a:ext>
                  </a:extLst>
                </a:gridCol>
                <a:gridCol w="2314207">
                  <a:extLst>
                    <a:ext uri="{9D8B030D-6E8A-4147-A177-3AD203B41FA5}">
                      <a16:colId xmlns:a16="http://schemas.microsoft.com/office/drawing/2014/main" val="3552316752"/>
                    </a:ext>
                  </a:extLst>
                </a:gridCol>
              </a:tblGrid>
              <a:tr h="3835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170917"/>
                  </a:ext>
                </a:extLst>
              </a:tr>
              <a:tr h="1061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12:00-1:00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2:30 -3:00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12:00-1:00 pm 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2:00-2:30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0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131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2020-07-20T12:38:06Z</dcterms:modified>
</cp:coreProperties>
</file>